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3" r:id="rId2"/>
    <p:sldId id="274" r:id="rId3"/>
    <p:sldId id="275" r:id="rId4"/>
    <p:sldId id="256" r:id="rId5"/>
    <p:sldId id="261" r:id="rId6"/>
    <p:sldId id="257" r:id="rId7"/>
    <p:sldId id="269" r:id="rId8"/>
    <p:sldId id="268" r:id="rId9"/>
    <p:sldId id="258" r:id="rId10"/>
    <p:sldId id="262" r:id="rId11"/>
    <p:sldId id="263" r:id="rId12"/>
    <p:sldId id="259" r:id="rId13"/>
    <p:sldId id="265" r:id="rId14"/>
    <p:sldId id="266" r:id="rId15"/>
    <p:sldId id="264" r:id="rId16"/>
    <p:sldId id="260" r:id="rId17"/>
    <p:sldId id="270" r:id="rId18"/>
    <p:sldId id="271" r:id="rId19"/>
    <p:sldId id="272" r:id="rId20"/>
    <p:sldId id="267" r:id="rId21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6DF2A1-2A49-45B2-9A92-1F75B9551150}" type="doc">
      <dgm:prSet loTypeId="urn:microsoft.com/office/officeart/2005/8/layout/hList1" loCatId="list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es-MX"/>
        </a:p>
      </dgm:t>
    </dgm:pt>
    <dgm:pt modelId="{93FC4F4F-0A63-430A-9DD2-E47BA5855A96}">
      <dgm:prSet phldrT="[Texto]" custT="1"/>
      <dgm:spPr/>
      <dgm:t>
        <a:bodyPr/>
        <a:lstStyle/>
        <a:p>
          <a:pPr algn="just"/>
          <a:r>
            <a:rPr lang="es-MX" sz="2800" dirty="0" smtClean="0"/>
            <a:t>Es un sencillo truco que aumenta la productividad en hojas de cálculo grandes. </a:t>
          </a:r>
          <a:endParaRPr lang="es-MX" sz="2800" dirty="0"/>
        </a:p>
      </dgm:t>
    </dgm:pt>
    <dgm:pt modelId="{9A93E6A3-03D8-4064-A8E3-092B300A2985}" type="parTrans" cxnId="{F0CBAFEA-26D3-4F95-BFE0-F2AA41A5C7BF}">
      <dgm:prSet/>
      <dgm:spPr/>
      <dgm:t>
        <a:bodyPr/>
        <a:lstStyle/>
        <a:p>
          <a:endParaRPr lang="es-MX" sz="2800"/>
        </a:p>
      </dgm:t>
    </dgm:pt>
    <dgm:pt modelId="{E24F3AA1-7C63-4D89-A365-5726854DD006}" type="sibTrans" cxnId="{F0CBAFEA-26D3-4F95-BFE0-F2AA41A5C7BF}">
      <dgm:prSet/>
      <dgm:spPr/>
      <dgm:t>
        <a:bodyPr/>
        <a:lstStyle/>
        <a:p>
          <a:endParaRPr lang="es-MX" sz="2800"/>
        </a:p>
      </dgm:t>
    </dgm:pt>
    <dgm:pt modelId="{B6D87920-9CB5-499C-B6B5-8702C9CA7CEC}">
      <dgm:prSet custT="1"/>
      <dgm:spPr/>
      <dgm:t>
        <a:bodyPr/>
        <a:lstStyle/>
        <a:p>
          <a:pPr algn="just"/>
          <a:r>
            <a:rPr lang="es-MX" sz="2800" dirty="0" smtClean="0"/>
            <a:t>De esta forma al desplazarse por la hoja arriba o abajo, a izquierda o a derecha, siempre sabremos a qué fila y/o a qué columna pertenecen los datos que estamos visualizando. </a:t>
          </a:r>
        </a:p>
      </dgm:t>
    </dgm:pt>
    <dgm:pt modelId="{6454E483-2477-402A-91A3-FA87DA552B3E}" type="parTrans" cxnId="{8D80AE25-8FE3-4AAC-B665-B8F3097D7870}">
      <dgm:prSet/>
      <dgm:spPr/>
      <dgm:t>
        <a:bodyPr/>
        <a:lstStyle/>
        <a:p>
          <a:endParaRPr lang="es-MX" sz="2800"/>
        </a:p>
      </dgm:t>
    </dgm:pt>
    <dgm:pt modelId="{BC021943-86C1-427C-A53D-5D23AC23CA6C}" type="sibTrans" cxnId="{8D80AE25-8FE3-4AAC-B665-B8F3097D7870}">
      <dgm:prSet/>
      <dgm:spPr/>
      <dgm:t>
        <a:bodyPr/>
        <a:lstStyle/>
        <a:p>
          <a:endParaRPr lang="es-MX" sz="2800"/>
        </a:p>
      </dgm:t>
    </dgm:pt>
    <dgm:pt modelId="{37ECCB2B-8257-47E2-8221-C2C39D668B11}" type="pres">
      <dgm:prSet presAssocID="{B56DF2A1-2A49-45B2-9A92-1F75B955115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278E89B8-2003-4FE7-8B70-DE960F17EE1B}" type="pres">
      <dgm:prSet presAssocID="{93FC4F4F-0A63-430A-9DD2-E47BA5855A96}" presName="composite" presStyleCnt="0"/>
      <dgm:spPr/>
    </dgm:pt>
    <dgm:pt modelId="{C4DC82AE-EB70-46DF-80AC-A5463B519EB0}" type="pres">
      <dgm:prSet presAssocID="{93FC4F4F-0A63-430A-9DD2-E47BA5855A96}" presName="parTx" presStyleLbl="alignNode1" presStyleIdx="0" presStyleCnt="2" custScaleY="2104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C63FE27-2B2B-40A4-9992-5E1035F19D25}" type="pres">
      <dgm:prSet presAssocID="{93FC4F4F-0A63-430A-9DD2-E47BA5855A96}" presName="desTx" presStyleLbl="alignAccFollowNode1" presStyleIdx="0" presStyleCnt="2" custFlipVert="1" custScaleY="27435" custLinFactY="-700000" custLinFactNeighborX="-1605" custLinFactNeighborY="-787047">
        <dgm:presLayoutVars>
          <dgm:bulletEnabled val="1"/>
        </dgm:presLayoutVars>
      </dgm:prSet>
      <dgm:spPr/>
    </dgm:pt>
    <dgm:pt modelId="{64D6E457-E8DA-47F6-8613-3D2D595E4464}" type="pres">
      <dgm:prSet presAssocID="{E24F3AA1-7C63-4D89-A365-5726854DD006}" presName="space" presStyleCnt="0"/>
      <dgm:spPr/>
    </dgm:pt>
    <dgm:pt modelId="{AE1EFA76-76F9-45F0-9974-80ABE8EE88B3}" type="pres">
      <dgm:prSet presAssocID="{B6D87920-9CB5-499C-B6B5-8702C9CA7CEC}" presName="composite" presStyleCnt="0"/>
      <dgm:spPr/>
    </dgm:pt>
    <dgm:pt modelId="{66F66033-BC79-45C1-BDDF-D480A6131996}" type="pres">
      <dgm:prSet presAssocID="{B6D87920-9CB5-499C-B6B5-8702C9CA7CEC}" presName="parTx" presStyleLbl="alignNode1" presStyleIdx="1" presStyleCnt="2" custScaleY="27489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A63A9C3-D36B-4646-B583-3C52957F9A33}" type="pres">
      <dgm:prSet presAssocID="{B6D87920-9CB5-499C-B6B5-8702C9CA7CEC}" presName="desTx" presStyleLbl="alignAccFollowNode1" presStyleIdx="1" presStyleCnt="2" custFlipVert="1" custScaleY="23569">
        <dgm:presLayoutVars>
          <dgm:bulletEnabled val="1"/>
        </dgm:presLayoutVars>
      </dgm:prSet>
      <dgm:spPr/>
    </dgm:pt>
  </dgm:ptLst>
  <dgm:cxnLst>
    <dgm:cxn modelId="{365DB22C-4950-48FE-BDD3-F13B33B8AA80}" type="presOf" srcId="{93FC4F4F-0A63-430A-9DD2-E47BA5855A96}" destId="{C4DC82AE-EB70-46DF-80AC-A5463B519EB0}" srcOrd="0" destOrd="0" presId="urn:microsoft.com/office/officeart/2005/8/layout/hList1"/>
    <dgm:cxn modelId="{F0CBAFEA-26D3-4F95-BFE0-F2AA41A5C7BF}" srcId="{B56DF2A1-2A49-45B2-9A92-1F75B9551150}" destId="{93FC4F4F-0A63-430A-9DD2-E47BA5855A96}" srcOrd="0" destOrd="0" parTransId="{9A93E6A3-03D8-4064-A8E3-092B300A2985}" sibTransId="{E24F3AA1-7C63-4D89-A365-5726854DD006}"/>
    <dgm:cxn modelId="{B7300BE4-187C-4EC6-9FB5-4D2FA1906A1E}" type="presOf" srcId="{B6D87920-9CB5-499C-B6B5-8702C9CA7CEC}" destId="{66F66033-BC79-45C1-BDDF-D480A6131996}" srcOrd="0" destOrd="0" presId="urn:microsoft.com/office/officeart/2005/8/layout/hList1"/>
    <dgm:cxn modelId="{8D80AE25-8FE3-4AAC-B665-B8F3097D7870}" srcId="{B56DF2A1-2A49-45B2-9A92-1F75B9551150}" destId="{B6D87920-9CB5-499C-B6B5-8702C9CA7CEC}" srcOrd="1" destOrd="0" parTransId="{6454E483-2477-402A-91A3-FA87DA552B3E}" sibTransId="{BC021943-86C1-427C-A53D-5D23AC23CA6C}"/>
    <dgm:cxn modelId="{C2F79F4D-5DCB-49F3-94CE-A94C1F0D46F3}" type="presOf" srcId="{B56DF2A1-2A49-45B2-9A92-1F75B9551150}" destId="{37ECCB2B-8257-47E2-8221-C2C39D668B11}" srcOrd="0" destOrd="0" presId="urn:microsoft.com/office/officeart/2005/8/layout/hList1"/>
    <dgm:cxn modelId="{95A4E85B-EE0E-4A86-BE71-AF602FC88E8A}" type="presParOf" srcId="{37ECCB2B-8257-47E2-8221-C2C39D668B11}" destId="{278E89B8-2003-4FE7-8B70-DE960F17EE1B}" srcOrd="0" destOrd="0" presId="urn:microsoft.com/office/officeart/2005/8/layout/hList1"/>
    <dgm:cxn modelId="{894D7BFF-3A88-490D-94D8-4340D8A21E14}" type="presParOf" srcId="{278E89B8-2003-4FE7-8B70-DE960F17EE1B}" destId="{C4DC82AE-EB70-46DF-80AC-A5463B519EB0}" srcOrd="0" destOrd="0" presId="urn:microsoft.com/office/officeart/2005/8/layout/hList1"/>
    <dgm:cxn modelId="{77BC7D8B-6EF0-4248-82E7-2C2EC377FA5F}" type="presParOf" srcId="{278E89B8-2003-4FE7-8B70-DE960F17EE1B}" destId="{2C63FE27-2B2B-40A4-9992-5E1035F19D25}" srcOrd="1" destOrd="0" presId="urn:microsoft.com/office/officeart/2005/8/layout/hList1"/>
    <dgm:cxn modelId="{EF87F75A-033C-4341-90BD-0841F25A6AC8}" type="presParOf" srcId="{37ECCB2B-8257-47E2-8221-C2C39D668B11}" destId="{64D6E457-E8DA-47F6-8613-3D2D595E4464}" srcOrd="1" destOrd="0" presId="urn:microsoft.com/office/officeart/2005/8/layout/hList1"/>
    <dgm:cxn modelId="{229F8DAB-050C-46D9-884C-D32E16BF6E95}" type="presParOf" srcId="{37ECCB2B-8257-47E2-8221-C2C39D668B11}" destId="{AE1EFA76-76F9-45F0-9974-80ABE8EE88B3}" srcOrd="2" destOrd="0" presId="urn:microsoft.com/office/officeart/2005/8/layout/hList1"/>
    <dgm:cxn modelId="{12B81F40-00A6-46B3-B2B0-CD6FB603B012}" type="presParOf" srcId="{AE1EFA76-76F9-45F0-9974-80ABE8EE88B3}" destId="{66F66033-BC79-45C1-BDDF-D480A6131996}" srcOrd="0" destOrd="0" presId="urn:microsoft.com/office/officeart/2005/8/layout/hList1"/>
    <dgm:cxn modelId="{530CABFE-C6DE-4876-A80E-CFAF59AA951E}" type="presParOf" srcId="{AE1EFA76-76F9-45F0-9974-80ABE8EE88B3}" destId="{5A63A9C3-D36B-4646-B583-3C52957F9A3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FF7375-D16D-45B3-B614-55F78D0CE25B}" type="doc">
      <dgm:prSet loTypeId="urn:microsoft.com/office/officeart/2005/8/layout/hProcess4" loCatId="process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s-MX"/>
        </a:p>
      </dgm:t>
    </dgm:pt>
    <dgm:pt modelId="{F099D335-7722-4A25-A348-6D0F594FDC88}">
      <dgm:prSet phldrT="[Texto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sz="1600" b="1" dirty="0" smtClean="0"/>
            <a:t>Haz clic sobre la celda situada justo debajo de las filas a dejar fijas, y justo a la derecha de las columnas que también fijarás.</a:t>
          </a:r>
          <a:endParaRPr lang="es-MX" sz="1600" b="1" dirty="0"/>
        </a:p>
      </dgm:t>
    </dgm:pt>
    <dgm:pt modelId="{5FBE3848-EF42-41B2-B2D5-2F8631B0A4D1}" type="parTrans" cxnId="{15A4A1AE-5C53-46F9-BD50-3BA26545C53A}">
      <dgm:prSet/>
      <dgm:spPr/>
      <dgm:t>
        <a:bodyPr/>
        <a:lstStyle/>
        <a:p>
          <a:endParaRPr lang="es-MX" sz="1400"/>
        </a:p>
      </dgm:t>
    </dgm:pt>
    <dgm:pt modelId="{F34D8F1D-E4A5-4CCF-9D51-F123746EF576}" type="sibTrans" cxnId="{15A4A1AE-5C53-46F9-BD50-3BA26545C53A}">
      <dgm:prSet/>
      <dgm:spPr/>
      <dgm:t>
        <a:bodyPr/>
        <a:lstStyle/>
        <a:p>
          <a:endParaRPr lang="es-MX" sz="1400"/>
        </a:p>
      </dgm:t>
    </dgm:pt>
    <dgm:pt modelId="{E7284FED-14D8-48D7-A067-5E18EFB92DAB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sz="1600" b="1" dirty="0" smtClean="0"/>
            <a:t>Desde la ficha Vista selecciona el desplegable del botón Inmovilizar, y selecciona Inmovilizar Paneles.</a:t>
          </a:r>
          <a:endParaRPr lang="es-MX" sz="1600" b="1" dirty="0"/>
        </a:p>
      </dgm:t>
    </dgm:pt>
    <dgm:pt modelId="{1D0E3705-7628-48E9-BCF8-CBCBD4A7A480}" type="parTrans" cxnId="{ECD12F4A-FB89-4133-84D7-335D059CCFDA}">
      <dgm:prSet/>
      <dgm:spPr/>
      <dgm:t>
        <a:bodyPr/>
        <a:lstStyle/>
        <a:p>
          <a:endParaRPr lang="es-MX" sz="1400"/>
        </a:p>
      </dgm:t>
    </dgm:pt>
    <dgm:pt modelId="{170B15B0-5D74-46A7-8C60-2925220BFBAD}" type="sibTrans" cxnId="{ECD12F4A-FB89-4133-84D7-335D059CCFDA}">
      <dgm:prSet/>
      <dgm:spPr/>
      <dgm:t>
        <a:bodyPr/>
        <a:lstStyle/>
        <a:p>
          <a:endParaRPr lang="es-MX" sz="1400"/>
        </a:p>
      </dgm:t>
    </dgm:pt>
    <dgm:pt modelId="{7FFE92F1-DA16-4CC0-B815-984F34956AC2}">
      <dgm:prSet phldrT="[Texto]" custT="1"/>
      <dgm:spPr/>
      <dgm:t>
        <a:bodyPr/>
        <a:lstStyle/>
        <a:p>
          <a:r>
            <a:rPr lang="es-MX" sz="1400" dirty="0" smtClean="0"/>
            <a:t>1°</a:t>
          </a:r>
          <a:endParaRPr lang="es-MX" sz="1400" dirty="0"/>
        </a:p>
      </dgm:t>
    </dgm:pt>
    <dgm:pt modelId="{6A9786FF-F3AE-4374-9C18-99EEA8623D68}" type="parTrans" cxnId="{34036710-7833-46F7-9B71-4FFD12DFF8BE}">
      <dgm:prSet/>
      <dgm:spPr/>
      <dgm:t>
        <a:bodyPr/>
        <a:lstStyle/>
        <a:p>
          <a:endParaRPr lang="es-MX" sz="1400"/>
        </a:p>
      </dgm:t>
    </dgm:pt>
    <dgm:pt modelId="{03390EB2-154C-4A41-A702-3AACD2A2C3E3}" type="sibTrans" cxnId="{34036710-7833-46F7-9B71-4FFD12DFF8BE}">
      <dgm:prSet/>
      <dgm:spPr/>
      <dgm:t>
        <a:bodyPr/>
        <a:lstStyle/>
        <a:p>
          <a:endParaRPr lang="es-MX" sz="1400"/>
        </a:p>
      </dgm:t>
    </dgm:pt>
    <dgm:pt modelId="{9D916E4F-21D2-4B9D-B5F4-D50FA896B801}">
      <dgm:prSet custT="1"/>
      <dgm:spPr/>
      <dgm:t>
        <a:bodyPr/>
        <a:lstStyle/>
        <a:p>
          <a:r>
            <a:rPr lang="es-MX" sz="1400" dirty="0" smtClean="0"/>
            <a:t>2°</a:t>
          </a:r>
          <a:endParaRPr lang="es-MX" sz="1400" dirty="0"/>
        </a:p>
      </dgm:t>
    </dgm:pt>
    <dgm:pt modelId="{132B929F-35FB-4DB0-A491-CA95B780D1B5}" type="parTrans" cxnId="{2EDB2150-75C3-4117-8F83-6022BF7B1C50}">
      <dgm:prSet/>
      <dgm:spPr/>
      <dgm:t>
        <a:bodyPr/>
        <a:lstStyle/>
        <a:p>
          <a:endParaRPr lang="es-MX" sz="1400"/>
        </a:p>
      </dgm:t>
    </dgm:pt>
    <dgm:pt modelId="{C499453B-CEFD-4826-935C-2396E6BB0235}" type="sibTrans" cxnId="{2EDB2150-75C3-4117-8F83-6022BF7B1C50}">
      <dgm:prSet/>
      <dgm:spPr/>
      <dgm:t>
        <a:bodyPr/>
        <a:lstStyle/>
        <a:p>
          <a:endParaRPr lang="es-MX" sz="1400"/>
        </a:p>
      </dgm:t>
    </dgm:pt>
    <dgm:pt modelId="{B5B93C28-B61E-4DDA-8104-F5A1B8B19BD6}" type="pres">
      <dgm:prSet presAssocID="{DFFF7375-D16D-45B3-B614-55F78D0CE25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4C7800BC-B9BE-4777-8073-0B48521D68FA}" type="pres">
      <dgm:prSet presAssocID="{DFFF7375-D16D-45B3-B614-55F78D0CE25B}" presName="tSp" presStyleCnt="0"/>
      <dgm:spPr/>
    </dgm:pt>
    <dgm:pt modelId="{13523093-3288-4595-8C8C-20A3AC1D3DAA}" type="pres">
      <dgm:prSet presAssocID="{DFFF7375-D16D-45B3-B614-55F78D0CE25B}" presName="bSp" presStyleCnt="0"/>
      <dgm:spPr/>
    </dgm:pt>
    <dgm:pt modelId="{A8BEFCBF-1E8C-4DCB-B064-AA8419543A97}" type="pres">
      <dgm:prSet presAssocID="{DFFF7375-D16D-45B3-B614-55F78D0CE25B}" presName="process" presStyleCnt="0"/>
      <dgm:spPr/>
    </dgm:pt>
    <dgm:pt modelId="{0219C838-05B0-4ACF-A99E-3545DCB2774F}" type="pres">
      <dgm:prSet presAssocID="{7FFE92F1-DA16-4CC0-B815-984F34956AC2}" presName="composite1" presStyleCnt="0"/>
      <dgm:spPr/>
    </dgm:pt>
    <dgm:pt modelId="{18416DD1-7133-44C5-A5A8-CE09AFF23C60}" type="pres">
      <dgm:prSet presAssocID="{7FFE92F1-DA16-4CC0-B815-984F34956AC2}" presName="dummyNode1" presStyleLbl="node1" presStyleIdx="0" presStyleCnt="2"/>
      <dgm:spPr/>
    </dgm:pt>
    <dgm:pt modelId="{FF4A4C6A-2106-4AD8-AEB4-A57309A876F5}" type="pres">
      <dgm:prSet presAssocID="{7FFE92F1-DA16-4CC0-B815-984F34956AC2}" presName="childNode1" presStyleLbl="bgAcc1" presStyleIdx="0" presStyleCnt="2" custScaleX="160138" custScaleY="131136" custLinFactNeighborX="-59700" custLinFactNeighborY="-4276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CA401F9-15D1-4F4E-A8AA-31796C372ADF}" type="pres">
      <dgm:prSet presAssocID="{7FFE92F1-DA16-4CC0-B815-984F34956AC2}" presName="childNode1tx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9FBC5C8-AC20-428F-A929-38FC6DCB641A}" type="pres">
      <dgm:prSet presAssocID="{7FFE92F1-DA16-4CC0-B815-984F34956AC2}" presName="parentNode1" presStyleLbl="node1" presStyleIdx="0" presStyleCnt="2" custLinFactNeighborX="-21285" custLinFactNeighborY="-27244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E8379EE-2387-4DA6-A1DA-FC35B94713B6}" type="pres">
      <dgm:prSet presAssocID="{7FFE92F1-DA16-4CC0-B815-984F34956AC2}" presName="connSite1" presStyleCnt="0"/>
      <dgm:spPr/>
    </dgm:pt>
    <dgm:pt modelId="{508FF26B-2019-456B-9B54-CEC42111F368}" type="pres">
      <dgm:prSet presAssocID="{03390EB2-154C-4A41-A702-3AACD2A2C3E3}" presName="Name9" presStyleLbl="sibTrans2D1" presStyleIdx="0" presStyleCnt="1" custLinFactNeighborY="-11838"/>
      <dgm:spPr/>
      <dgm:t>
        <a:bodyPr/>
        <a:lstStyle/>
        <a:p>
          <a:endParaRPr lang="es-MX"/>
        </a:p>
      </dgm:t>
    </dgm:pt>
    <dgm:pt modelId="{C60D27CA-B168-415B-A407-3A442D7D0316}" type="pres">
      <dgm:prSet presAssocID="{9D916E4F-21D2-4B9D-B5F4-D50FA896B801}" presName="composite2" presStyleCnt="0"/>
      <dgm:spPr/>
    </dgm:pt>
    <dgm:pt modelId="{A34CC4A1-F88C-4499-A059-F5F546C729F4}" type="pres">
      <dgm:prSet presAssocID="{9D916E4F-21D2-4B9D-B5F4-D50FA896B801}" presName="dummyNode2" presStyleLbl="node1" presStyleIdx="0" presStyleCnt="2"/>
      <dgm:spPr/>
    </dgm:pt>
    <dgm:pt modelId="{DB2512F3-C936-45CB-B1EF-58F6A35785C9}" type="pres">
      <dgm:prSet presAssocID="{9D916E4F-21D2-4B9D-B5F4-D50FA896B801}" presName="childNode2" presStyleLbl="bgAcc1" presStyleIdx="1" presStyleCnt="2" custScaleX="171716" custScaleY="13012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B2D8242-A15A-4D4C-8E95-4C1AD9F7512A}" type="pres">
      <dgm:prSet presAssocID="{9D916E4F-21D2-4B9D-B5F4-D50FA896B801}" presName="childNode2tx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BACB781-E746-4326-9A5E-437C67EE1221}" type="pres">
      <dgm:prSet presAssocID="{9D916E4F-21D2-4B9D-B5F4-D50FA896B801}" presName="parentNode2" presStyleLbl="node1" presStyleIdx="1" presStyleCnt="2" custLinFactNeighborX="-4385" custLinFactNeighborY="-38710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1EAD7BE-2745-49CB-8713-AB7A6AAA7ED4}" type="pres">
      <dgm:prSet presAssocID="{9D916E4F-21D2-4B9D-B5F4-D50FA896B801}" presName="connSite2" presStyleCnt="0"/>
      <dgm:spPr/>
    </dgm:pt>
  </dgm:ptLst>
  <dgm:cxnLst>
    <dgm:cxn modelId="{ECD12F4A-FB89-4133-84D7-335D059CCFDA}" srcId="{9D916E4F-21D2-4B9D-B5F4-D50FA896B801}" destId="{E7284FED-14D8-48D7-A067-5E18EFB92DAB}" srcOrd="0" destOrd="0" parTransId="{1D0E3705-7628-48E9-BCF8-CBCBD4A7A480}" sibTransId="{170B15B0-5D74-46A7-8C60-2925220BFBAD}"/>
    <dgm:cxn modelId="{E8CEC537-45DF-4396-9F0A-404BF6CB004D}" type="presOf" srcId="{E7284FED-14D8-48D7-A067-5E18EFB92DAB}" destId="{DB2512F3-C936-45CB-B1EF-58F6A35785C9}" srcOrd="0" destOrd="0" presId="urn:microsoft.com/office/officeart/2005/8/layout/hProcess4"/>
    <dgm:cxn modelId="{2EDB2150-75C3-4117-8F83-6022BF7B1C50}" srcId="{DFFF7375-D16D-45B3-B614-55F78D0CE25B}" destId="{9D916E4F-21D2-4B9D-B5F4-D50FA896B801}" srcOrd="1" destOrd="0" parTransId="{132B929F-35FB-4DB0-A491-CA95B780D1B5}" sibTransId="{C499453B-CEFD-4826-935C-2396E6BB0235}"/>
    <dgm:cxn modelId="{34036710-7833-46F7-9B71-4FFD12DFF8BE}" srcId="{DFFF7375-D16D-45B3-B614-55F78D0CE25B}" destId="{7FFE92F1-DA16-4CC0-B815-984F34956AC2}" srcOrd="0" destOrd="0" parTransId="{6A9786FF-F3AE-4374-9C18-99EEA8623D68}" sibTransId="{03390EB2-154C-4A41-A702-3AACD2A2C3E3}"/>
    <dgm:cxn modelId="{3413F599-6D41-4AF0-A094-2A40DD55D47B}" type="presOf" srcId="{03390EB2-154C-4A41-A702-3AACD2A2C3E3}" destId="{508FF26B-2019-456B-9B54-CEC42111F368}" srcOrd="0" destOrd="0" presId="urn:microsoft.com/office/officeart/2005/8/layout/hProcess4"/>
    <dgm:cxn modelId="{48DC62CD-B077-4186-98B9-B82199B842B7}" type="presOf" srcId="{7FFE92F1-DA16-4CC0-B815-984F34956AC2}" destId="{99FBC5C8-AC20-428F-A929-38FC6DCB641A}" srcOrd="0" destOrd="0" presId="urn:microsoft.com/office/officeart/2005/8/layout/hProcess4"/>
    <dgm:cxn modelId="{647A5BFE-4D80-4422-87D2-0A27D4813098}" type="presOf" srcId="{E7284FED-14D8-48D7-A067-5E18EFB92DAB}" destId="{AB2D8242-A15A-4D4C-8E95-4C1AD9F7512A}" srcOrd="1" destOrd="0" presId="urn:microsoft.com/office/officeart/2005/8/layout/hProcess4"/>
    <dgm:cxn modelId="{5475F4C2-FC91-4048-B1F2-05AEDC7F006B}" type="presOf" srcId="{F099D335-7722-4A25-A348-6D0F594FDC88}" destId="{9CA401F9-15D1-4F4E-A8AA-31796C372ADF}" srcOrd="1" destOrd="0" presId="urn:microsoft.com/office/officeart/2005/8/layout/hProcess4"/>
    <dgm:cxn modelId="{E1189F71-4359-4726-8BD0-7E37A7F4120E}" type="presOf" srcId="{DFFF7375-D16D-45B3-B614-55F78D0CE25B}" destId="{B5B93C28-B61E-4DDA-8104-F5A1B8B19BD6}" srcOrd="0" destOrd="0" presId="urn:microsoft.com/office/officeart/2005/8/layout/hProcess4"/>
    <dgm:cxn modelId="{8F42B540-32D7-4716-A7E0-547F7BAFE260}" type="presOf" srcId="{9D916E4F-21D2-4B9D-B5F4-D50FA896B801}" destId="{6BACB781-E746-4326-9A5E-437C67EE1221}" srcOrd="0" destOrd="0" presId="urn:microsoft.com/office/officeart/2005/8/layout/hProcess4"/>
    <dgm:cxn modelId="{15A4A1AE-5C53-46F9-BD50-3BA26545C53A}" srcId="{7FFE92F1-DA16-4CC0-B815-984F34956AC2}" destId="{F099D335-7722-4A25-A348-6D0F594FDC88}" srcOrd="0" destOrd="0" parTransId="{5FBE3848-EF42-41B2-B2D5-2F8631B0A4D1}" sibTransId="{F34D8F1D-E4A5-4CCF-9D51-F123746EF576}"/>
    <dgm:cxn modelId="{C196E94B-AE1A-4DBC-8C47-6516FB9F24FD}" type="presOf" srcId="{F099D335-7722-4A25-A348-6D0F594FDC88}" destId="{FF4A4C6A-2106-4AD8-AEB4-A57309A876F5}" srcOrd="0" destOrd="0" presId="urn:microsoft.com/office/officeart/2005/8/layout/hProcess4"/>
    <dgm:cxn modelId="{CEEE9A36-AA06-47A7-BB45-2D3BCE3B5A26}" type="presParOf" srcId="{B5B93C28-B61E-4DDA-8104-F5A1B8B19BD6}" destId="{4C7800BC-B9BE-4777-8073-0B48521D68FA}" srcOrd="0" destOrd="0" presId="urn:microsoft.com/office/officeart/2005/8/layout/hProcess4"/>
    <dgm:cxn modelId="{D4003D49-C9D5-439F-BF0D-88247BF11916}" type="presParOf" srcId="{B5B93C28-B61E-4DDA-8104-F5A1B8B19BD6}" destId="{13523093-3288-4595-8C8C-20A3AC1D3DAA}" srcOrd="1" destOrd="0" presId="urn:microsoft.com/office/officeart/2005/8/layout/hProcess4"/>
    <dgm:cxn modelId="{A53D75BE-8E89-4EAD-95A3-69C434D9D1E4}" type="presParOf" srcId="{B5B93C28-B61E-4DDA-8104-F5A1B8B19BD6}" destId="{A8BEFCBF-1E8C-4DCB-B064-AA8419543A97}" srcOrd="2" destOrd="0" presId="urn:microsoft.com/office/officeart/2005/8/layout/hProcess4"/>
    <dgm:cxn modelId="{9B95D482-EDC4-4073-81C2-C73E62F33B20}" type="presParOf" srcId="{A8BEFCBF-1E8C-4DCB-B064-AA8419543A97}" destId="{0219C838-05B0-4ACF-A99E-3545DCB2774F}" srcOrd="0" destOrd="0" presId="urn:microsoft.com/office/officeart/2005/8/layout/hProcess4"/>
    <dgm:cxn modelId="{D39260D8-4536-45EA-807F-54E286F903A4}" type="presParOf" srcId="{0219C838-05B0-4ACF-A99E-3545DCB2774F}" destId="{18416DD1-7133-44C5-A5A8-CE09AFF23C60}" srcOrd="0" destOrd="0" presId="urn:microsoft.com/office/officeart/2005/8/layout/hProcess4"/>
    <dgm:cxn modelId="{F4ECEBDF-3530-45C7-B767-DD6D860E2205}" type="presParOf" srcId="{0219C838-05B0-4ACF-A99E-3545DCB2774F}" destId="{FF4A4C6A-2106-4AD8-AEB4-A57309A876F5}" srcOrd="1" destOrd="0" presId="urn:microsoft.com/office/officeart/2005/8/layout/hProcess4"/>
    <dgm:cxn modelId="{AB73C094-D33A-478C-9073-8CAEB8238852}" type="presParOf" srcId="{0219C838-05B0-4ACF-A99E-3545DCB2774F}" destId="{9CA401F9-15D1-4F4E-A8AA-31796C372ADF}" srcOrd="2" destOrd="0" presId="urn:microsoft.com/office/officeart/2005/8/layout/hProcess4"/>
    <dgm:cxn modelId="{E3BB6357-3C8F-4160-8EED-DE7494B51FEB}" type="presParOf" srcId="{0219C838-05B0-4ACF-A99E-3545DCB2774F}" destId="{99FBC5C8-AC20-428F-A929-38FC6DCB641A}" srcOrd="3" destOrd="0" presId="urn:microsoft.com/office/officeart/2005/8/layout/hProcess4"/>
    <dgm:cxn modelId="{9BEB4150-8F84-44F4-9CFC-54C3BFB22776}" type="presParOf" srcId="{0219C838-05B0-4ACF-A99E-3545DCB2774F}" destId="{8E8379EE-2387-4DA6-A1DA-FC35B94713B6}" srcOrd="4" destOrd="0" presId="urn:microsoft.com/office/officeart/2005/8/layout/hProcess4"/>
    <dgm:cxn modelId="{1D6DDE89-653A-45AC-8CFC-71285A017B48}" type="presParOf" srcId="{A8BEFCBF-1E8C-4DCB-B064-AA8419543A97}" destId="{508FF26B-2019-456B-9B54-CEC42111F368}" srcOrd="1" destOrd="0" presId="urn:microsoft.com/office/officeart/2005/8/layout/hProcess4"/>
    <dgm:cxn modelId="{638E3430-02CD-4656-B4C5-8725CCBB5877}" type="presParOf" srcId="{A8BEFCBF-1E8C-4DCB-B064-AA8419543A97}" destId="{C60D27CA-B168-415B-A407-3A442D7D0316}" srcOrd="2" destOrd="0" presId="urn:microsoft.com/office/officeart/2005/8/layout/hProcess4"/>
    <dgm:cxn modelId="{693CDC5A-CD56-41F0-978F-3191F0F284BF}" type="presParOf" srcId="{C60D27CA-B168-415B-A407-3A442D7D0316}" destId="{A34CC4A1-F88C-4499-A059-F5F546C729F4}" srcOrd="0" destOrd="0" presId="urn:microsoft.com/office/officeart/2005/8/layout/hProcess4"/>
    <dgm:cxn modelId="{7FF3B388-ED99-47A1-8019-2F4D2FCA547C}" type="presParOf" srcId="{C60D27CA-B168-415B-A407-3A442D7D0316}" destId="{DB2512F3-C936-45CB-B1EF-58F6A35785C9}" srcOrd="1" destOrd="0" presId="urn:microsoft.com/office/officeart/2005/8/layout/hProcess4"/>
    <dgm:cxn modelId="{BE8A5338-7BC3-4B7E-B517-BA140B5B2C8B}" type="presParOf" srcId="{C60D27CA-B168-415B-A407-3A442D7D0316}" destId="{AB2D8242-A15A-4D4C-8E95-4C1AD9F7512A}" srcOrd="2" destOrd="0" presId="urn:microsoft.com/office/officeart/2005/8/layout/hProcess4"/>
    <dgm:cxn modelId="{25B1D6CF-6E5E-4FA2-8F97-0538DF6C03DA}" type="presParOf" srcId="{C60D27CA-B168-415B-A407-3A442D7D0316}" destId="{6BACB781-E746-4326-9A5E-437C67EE1221}" srcOrd="3" destOrd="0" presId="urn:microsoft.com/office/officeart/2005/8/layout/hProcess4"/>
    <dgm:cxn modelId="{311107E6-FC8E-4FAE-AA24-521E1F7F9EAE}" type="presParOf" srcId="{C60D27CA-B168-415B-A407-3A442D7D0316}" destId="{31EAD7BE-2745-49CB-8713-AB7A6AAA7ED4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841CB27-702E-4CE8-A07E-1CCB53498B31}" type="doc">
      <dgm:prSet loTypeId="urn:microsoft.com/office/officeart/2005/8/layout/equation1" loCatId="process" qsTypeId="urn:microsoft.com/office/officeart/2005/8/quickstyle/3d1" qsCatId="3D" csTypeId="urn:microsoft.com/office/officeart/2005/8/colors/accent1_2" csCatId="colorful" phldr="1"/>
      <dgm:spPr/>
    </dgm:pt>
    <dgm:pt modelId="{E4550BE2-0967-4F77-B915-5BB063523145}">
      <dgm:prSet phldrT="[Texto]"/>
      <dgm:spPr/>
      <dgm:t>
        <a:bodyPr/>
        <a:lstStyle/>
        <a:p>
          <a:r>
            <a:rPr lang="es-MX" b="1" dirty="0" smtClean="0"/>
            <a:t>Movilizar de nuevo los paneles</a:t>
          </a:r>
          <a:endParaRPr lang="es-MX" dirty="0"/>
        </a:p>
      </dgm:t>
    </dgm:pt>
    <dgm:pt modelId="{32C3F8E2-F6BF-4BC5-A8E8-E402D4D56E90}" type="parTrans" cxnId="{4324CB2D-8AA4-4D27-9D30-3F7E12E45616}">
      <dgm:prSet/>
      <dgm:spPr/>
      <dgm:t>
        <a:bodyPr/>
        <a:lstStyle/>
        <a:p>
          <a:endParaRPr lang="es-MX"/>
        </a:p>
      </dgm:t>
    </dgm:pt>
    <dgm:pt modelId="{F737CB9A-5D50-4133-B22C-5F96A3D82DB7}" type="sibTrans" cxnId="{4324CB2D-8AA4-4D27-9D30-3F7E12E45616}">
      <dgm:prSet/>
      <dgm:spPr/>
      <dgm:t>
        <a:bodyPr/>
        <a:lstStyle/>
        <a:p>
          <a:endParaRPr lang="es-MX"/>
        </a:p>
      </dgm:t>
    </dgm:pt>
    <dgm:pt modelId="{C5B9062C-2414-4123-B30E-24C43749FDBB}">
      <dgm:prSet/>
      <dgm:spPr/>
      <dgm:t>
        <a:bodyPr/>
        <a:lstStyle/>
        <a:p>
          <a:r>
            <a:rPr lang="es-MX" dirty="0" smtClean="0"/>
            <a:t>Ficha </a:t>
          </a:r>
          <a:r>
            <a:rPr lang="es-MX" b="1" dirty="0" smtClean="0"/>
            <a:t>Vista &gt; Inmovilizar</a:t>
          </a:r>
          <a:endParaRPr lang="es-MX" dirty="0" smtClean="0"/>
        </a:p>
      </dgm:t>
    </dgm:pt>
    <dgm:pt modelId="{6CE8944F-D83C-4BBA-AFAA-AF1FB302F26F}" type="parTrans" cxnId="{43569FA1-5CF8-47CD-90D9-932FCE921942}">
      <dgm:prSet/>
      <dgm:spPr/>
      <dgm:t>
        <a:bodyPr/>
        <a:lstStyle/>
        <a:p>
          <a:endParaRPr lang="es-MX"/>
        </a:p>
      </dgm:t>
    </dgm:pt>
    <dgm:pt modelId="{3CFF17C0-F81D-4490-9466-FE3146E94069}" type="sibTrans" cxnId="{43569FA1-5CF8-47CD-90D9-932FCE921942}">
      <dgm:prSet/>
      <dgm:spPr/>
      <dgm:t>
        <a:bodyPr/>
        <a:lstStyle/>
        <a:p>
          <a:endParaRPr lang="es-MX"/>
        </a:p>
      </dgm:t>
    </dgm:pt>
    <dgm:pt modelId="{801CB24E-10B1-4C4E-A95E-32876815FAA1}">
      <dgm:prSet/>
      <dgm:spPr/>
      <dgm:t>
        <a:bodyPr/>
        <a:lstStyle/>
        <a:p>
          <a:r>
            <a:rPr lang="es-MX" dirty="0" smtClean="0"/>
            <a:t>Selecciona </a:t>
          </a:r>
          <a:r>
            <a:rPr lang="es-MX" b="1" dirty="0" smtClean="0"/>
            <a:t>Movilizar paneles</a:t>
          </a:r>
          <a:endParaRPr lang="es-MX" dirty="0" smtClean="0"/>
        </a:p>
      </dgm:t>
    </dgm:pt>
    <dgm:pt modelId="{8E986E00-167B-48EC-BCF4-301C8C6EE7F2}" type="parTrans" cxnId="{A40DD34C-DC1E-4203-BEFA-EE30E683CB5B}">
      <dgm:prSet/>
      <dgm:spPr/>
      <dgm:t>
        <a:bodyPr/>
        <a:lstStyle/>
        <a:p>
          <a:endParaRPr lang="es-MX"/>
        </a:p>
      </dgm:t>
    </dgm:pt>
    <dgm:pt modelId="{4867F609-363C-41EE-B141-7FB6C2BA7111}" type="sibTrans" cxnId="{A40DD34C-DC1E-4203-BEFA-EE30E683CB5B}">
      <dgm:prSet/>
      <dgm:spPr/>
      <dgm:t>
        <a:bodyPr/>
        <a:lstStyle/>
        <a:p>
          <a:endParaRPr lang="es-MX"/>
        </a:p>
      </dgm:t>
    </dgm:pt>
    <dgm:pt modelId="{70FDAC38-EF21-4D9D-A528-0EB4A6B4D4B7}" type="pres">
      <dgm:prSet presAssocID="{1841CB27-702E-4CE8-A07E-1CCB53498B31}" presName="linearFlow" presStyleCnt="0">
        <dgm:presLayoutVars>
          <dgm:dir/>
          <dgm:resizeHandles val="exact"/>
        </dgm:presLayoutVars>
      </dgm:prSet>
      <dgm:spPr/>
    </dgm:pt>
    <dgm:pt modelId="{EFB6AA8A-E4F5-4309-924B-BCD239F24485}" type="pres">
      <dgm:prSet presAssocID="{C5B9062C-2414-4123-B30E-24C43749FDB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FF98B59-FD54-40E8-BE0E-5A78A130492B}" type="pres">
      <dgm:prSet presAssocID="{3CFF17C0-F81D-4490-9466-FE3146E94069}" presName="spacerL" presStyleCnt="0"/>
      <dgm:spPr/>
    </dgm:pt>
    <dgm:pt modelId="{17B13096-48A8-4370-8F76-C4CBFF3BCA7A}" type="pres">
      <dgm:prSet presAssocID="{3CFF17C0-F81D-4490-9466-FE3146E94069}" presName="sibTrans" presStyleLbl="sibTrans2D1" presStyleIdx="0" presStyleCnt="2"/>
      <dgm:spPr/>
      <dgm:t>
        <a:bodyPr/>
        <a:lstStyle/>
        <a:p>
          <a:endParaRPr lang="es-MX"/>
        </a:p>
      </dgm:t>
    </dgm:pt>
    <dgm:pt modelId="{B311175F-12C7-45C9-B6C0-10B2B0FFDD17}" type="pres">
      <dgm:prSet presAssocID="{3CFF17C0-F81D-4490-9466-FE3146E94069}" presName="spacerR" presStyleCnt="0"/>
      <dgm:spPr/>
    </dgm:pt>
    <dgm:pt modelId="{E36A7EC7-CDDF-43ED-8A35-12726F12374F}" type="pres">
      <dgm:prSet presAssocID="{801CB24E-10B1-4C4E-A95E-32876815FAA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8D0F53E-C391-4CEE-B2FC-D00618EB6386}" type="pres">
      <dgm:prSet presAssocID="{4867F609-363C-41EE-B141-7FB6C2BA7111}" presName="spacerL" presStyleCnt="0"/>
      <dgm:spPr/>
    </dgm:pt>
    <dgm:pt modelId="{7E7F710D-0E32-4BE6-9A71-A02CBA705AE2}" type="pres">
      <dgm:prSet presAssocID="{4867F609-363C-41EE-B141-7FB6C2BA7111}" presName="sibTrans" presStyleLbl="sibTrans2D1" presStyleIdx="1" presStyleCnt="2"/>
      <dgm:spPr/>
      <dgm:t>
        <a:bodyPr/>
        <a:lstStyle/>
        <a:p>
          <a:endParaRPr lang="es-MX"/>
        </a:p>
      </dgm:t>
    </dgm:pt>
    <dgm:pt modelId="{2BD8FFF1-8097-4A0B-96BF-E7E224569E47}" type="pres">
      <dgm:prSet presAssocID="{4867F609-363C-41EE-B141-7FB6C2BA7111}" presName="spacerR" presStyleCnt="0"/>
      <dgm:spPr/>
    </dgm:pt>
    <dgm:pt modelId="{BD266723-40FE-411C-9628-4A1AAD1F06B6}" type="pres">
      <dgm:prSet presAssocID="{E4550BE2-0967-4F77-B915-5BB06352314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EF9CD46B-035B-4970-BB1C-B105E257693F}" type="presOf" srcId="{C5B9062C-2414-4123-B30E-24C43749FDBB}" destId="{EFB6AA8A-E4F5-4309-924B-BCD239F24485}" srcOrd="0" destOrd="0" presId="urn:microsoft.com/office/officeart/2005/8/layout/equation1"/>
    <dgm:cxn modelId="{14DA5C8F-853F-48EF-9F16-C3C856DD37E3}" type="presOf" srcId="{4867F609-363C-41EE-B141-7FB6C2BA7111}" destId="{7E7F710D-0E32-4BE6-9A71-A02CBA705AE2}" srcOrd="0" destOrd="0" presId="urn:microsoft.com/office/officeart/2005/8/layout/equation1"/>
    <dgm:cxn modelId="{42A2B6AE-ED99-4D21-ADB1-E4B3D2F951CE}" type="presOf" srcId="{E4550BE2-0967-4F77-B915-5BB063523145}" destId="{BD266723-40FE-411C-9628-4A1AAD1F06B6}" srcOrd="0" destOrd="0" presId="urn:microsoft.com/office/officeart/2005/8/layout/equation1"/>
    <dgm:cxn modelId="{191016F1-AA26-4F37-994A-233C29FB2593}" type="presOf" srcId="{3CFF17C0-F81D-4490-9466-FE3146E94069}" destId="{17B13096-48A8-4370-8F76-C4CBFF3BCA7A}" srcOrd="0" destOrd="0" presId="urn:microsoft.com/office/officeart/2005/8/layout/equation1"/>
    <dgm:cxn modelId="{3FC82C36-B8BE-4CAC-A051-57230F4089D8}" type="presOf" srcId="{1841CB27-702E-4CE8-A07E-1CCB53498B31}" destId="{70FDAC38-EF21-4D9D-A528-0EB4A6B4D4B7}" srcOrd="0" destOrd="0" presId="urn:microsoft.com/office/officeart/2005/8/layout/equation1"/>
    <dgm:cxn modelId="{F0AACA10-DECE-421A-8C36-1A9C8CB5D36D}" type="presOf" srcId="{801CB24E-10B1-4C4E-A95E-32876815FAA1}" destId="{E36A7EC7-CDDF-43ED-8A35-12726F12374F}" srcOrd="0" destOrd="0" presId="urn:microsoft.com/office/officeart/2005/8/layout/equation1"/>
    <dgm:cxn modelId="{A40DD34C-DC1E-4203-BEFA-EE30E683CB5B}" srcId="{1841CB27-702E-4CE8-A07E-1CCB53498B31}" destId="{801CB24E-10B1-4C4E-A95E-32876815FAA1}" srcOrd="1" destOrd="0" parTransId="{8E986E00-167B-48EC-BCF4-301C8C6EE7F2}" sibTransId="{4867F609-363C-41EE-B141-7FB6C2BA7111}"/>
    <dgm:cxn modelId="{4324CB2D-8AA4-4D27-9D30-3F7E12E45616}" srcId="{1841CB27-702E-4CE8-A07E-1CCB53498B31}" destId="{E4550BE2-0967-4F77-B915-5BB063523145}" srcOrd="2" destOrd="0" parTransId="{32C3F8E2-F6BF-4BC5-A8E8-E402D4D56E90}" sibTransId="{F737CB9A-5D50-4133-B22C-5F96A3D82DB7}"/>
    <dgm:cxn modelId="{43569FA1-5CF8-47CD-90D9-932FCE921942}" srcId="{1841CB27-702E-4CE8-A07E-1CCB53498B31}" destId="{C5B9062C-2414-4123-B30E-24C43749FDBB}" srcOrd="0" destOrd="0" parTransId="{6CE8944F-D83C-4BBA-AFAA-AF1FB302F26F}" sibTransId="{3CFF17C0-F81D-4490-9466-FE3146E94069}"/>
    <dgm:cxn modelId="{C13A33D7-C5B9-4B3B-BF72-D62102220608}" type="presParOf" srcId="{70FDAC38-EF21-4D9D-A528-0EB4A6B4D4B7}" destId="{EFB6AA8A-E4F5-4309-924B-BCD239F24485}" srcOrd="0" destOrd="0" presId="urn:microsoft.com/office/officeart/2005/8/layout/equation1"/>
    <dgm:cxn modelId="{A1EBABD8-B699-4C12-B4EC-D12F9841BC61}" type="presParOf" srcId="{70FDAC38-EF21-4D9D-A528-0EB4A6B4D4B7}" destId="{CFF98B59-FD54-40E8-BE0E-5A78A130492B}" srcOrd="1" destOrd="0" presId="urn:microsoft.com/office/officeart/2005/8/layout/equation1"/>
    <dgm:cxn modelId="{60407D46-6E98-470C-B12A-1D70BEC75944}" type="presParOf" srcId="{70FDAC38-EF21-4D9D-A528-0EB4A6B4D4B7}" destId="{17B13096-48A8-4370-8F76-C4CBFF3BCA7A}" srcOrd="2" destOrd="0" presId="urn:microsoft.com/office/officeart/2005/8/layout/equation1"/>
    <dgm:cxn modelId="{8A4D7699-1E63-4B55-AA7A-508E5CB4012A}" type="presParOf" srcId="{70FDAC38-EF21-4D9D-A528-0EB4A6B4D4B7}" destId="{B311175F-12C7-45C9-B6C0-10B2B0FFDD17}" srcOrd="3" destOrd="0" presId="urn:microsoft.com/office/officeart/2005/8/layout/equation1"/>
    <dgm:cxn modelId="{7F83F3A7-9EE1-450B-9E2D-6E27D3BF3F87}" type="presParOf" srcId="{70FDAC38-EF21-4D9D-A528-0EB4A6B4D4B7}" destId="{E36A7EC7-CDDF-43ED-8A35-12726F12374F}" srcOrd="4" destOrd="0" presId="urn:microsoft.com/office/officeart/2005/8/layout/equation1"/>
    <dgm:cxn modelId="{7C10EA6D-7BDC-4DEE-AFD5-49D63C0306B0}" type="presParOf" srcId="{70FDAC38-EF21-4D9D-A528-0EB4A6B4D4B7}" destId="{E8D0F53E-C391-4CEE-B2FC-D00618EB6386}" srcOrd="5" destOrd="0" presId="urn:microsoft.com/office/officeart/2005/8/layout/equation1"/>
    <dgm:cxn modelId="{9A7A2DBC-C375-4793-8F15-6AF6E67CF0C3}" type="presParOf" srcId="{70FDAC38-EF21-4D9D-A528-0EB4A6B4D4B7}" destId="{7E7F710D-0E32-4BE6-9A71-A02CBA705AE2}" srcOrd="6" destOrd="0" presId="urn:microsoft.com/office/officeart/2005/8/layout/equation1"/>
    <dgm:cxn modelId="{10E08E34-3C02-4DE9-8EB5-136FC5BFCC6D}" type="presParOf" srcId="{70FDAC38-EF21-4D9D-A528-0EB4A6B4D4B7}" destId="{2BD8FFF1-8097-4A0B-96BF-E7E224569E47}" srcOrd="7" destOrd="0" presId="urn:microsoft.com/office/officeart/2005/8/layout/equation1"/>
    <dgm:cxn modelId="{0DA512E9-4F9E-4CAF-866A-4B60759CDD92}" type="presParOf" srcId="{70FDAC38-EF21-4D9D-A528-0EB4A6B4D4B7}" destId="{BD266723-40FE-411C-9628-4A1AAD1F06B6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B4F1746-4D63-4462-8636-69EFACB5D1B4}" type="doc">
      <dgm:prSet loTypeId="urn:microsoft.com/office/officeart/2005/8/layout/hProcess4" loCatId="process" qsTypeId="urn:microsoft.com/office/officeart/2005/8/quickstyle/simple5" qsCatId="simple" csTypeId="urn:microsoft.com/office/officeart/2005/8/colors/colorful1#2" csCatId="colorful" phldr="1"/>
      <dgm:spPr/>
    </dgm:pt>
    <dgm:pt modelId="{1EB466A4-D7E5-4159-870E-49EE17FAF4C8}">
      <dgm:prSet custT="1"/>
      <dgm:spPr/>
      <dgm:t>
        <a:bodyPr/>
        <a:lstStyle/>
        <a:p>
          <a:r>
            <a:rPr lang="es-MX" sz="1600" b="1" dirty="0" smtClean="0"/>
            <a:t>2º</a:t>
          </a:r>
        </a:p>
      </dgm:t>
    </dgm:pt>
    <dgm:pt modelId="{24EF6314-529F-48D3-BE6C-CC527662B1D3}" type="parTrans" cxnId="{47104678-29EB-4376-8F51-823F37A1F004}">
      <dgm:prSet/>
      <dgm:spPr/>
      <dgm:t>
        <a:bodyPr/>
        <a:lstStyle/>
        <a:p>
          <a:endParaRPr lang="es-MX" sz="1600" b="1"/>
        </a:p>
      </dgm:t>
    </dgm:pt>
    <dgm:pt modelId="{DAE149E5-C073-4A87-9965-B7BEBE265427}" type="sibTrans" cxnId="{47104678-29EB-4376-8F51-823F37A1F004}">
      <dgm:prSet/>
      <dgm:spPr/>
      <dgm:t>
        <a:bodyPr/>
        <a:lstStyle/>
        <a:p>
          <a:endParaRPr lang="es-MX" sz="1600" b="1"/>
        </a:p>
      </dgm:t>
    </dgm:pt>
    <dgm:pt modelId="{75420858-8A60-44BA-AD41-F8FC6460D3BE}">
      <dgm:prSet custT="1"/>
      <dgm:spPr/>
      <dgm:t>
        <a:bodyPr/>
        <a:lstStyle/>
        <a:p>
          <a:r>
            <a:rPr lang="es-MX" sz="1600" b="1" dirty="0" smtClean="0"/>
            <a:t>3º</a:t>
          </a:r>
        </a:p>
      </dgm:t>
    </dgm:pt>
    <dgm:pt modelId="{E44DD6A3-120D-410A-9F49-612A7964E79A}" type="parTrans" cxnId="{A54B46EB-ED8D-4017-81E4-6C9D8A8F7EDA}">
      <dgm:prSet/>
      <dgm:spPr/>
      <dgm:t>
        <a:bodyPr/>
        <a:lstStyle/>
        <a:p>
          <a:endParaRPr lang="es-MX" sz="1600" b="1"/>
        </a:p>
      </dgm:t>
    </dgm:pt>
    <dgm:pt modelId="{4CF36658-598E-46EB-9FE6-115114D44157}" type="sibTrans" cxnId="{A54B46EB-ED8D-4017-81E4-6C9D8A8F7EDA}">
      <dgm:prSet/>
      <dgm:spPr/>
      <dgm:t>
        <a:bodyPr/>
        <a:lstStyle/>
        <a:p>
          <a:endParaRPr lang="es-MX" sz="1600" b="1"/>
        </a:p>
      </dgm:t>
    </dgm:pt>
    <dgm:pt modelId="{D4FFC83A-959D-43E7-A60D-BC847A9A40D1}">
      <dgm:prSet phldrT="[Texto]" custT="1"/>
      <dgm:spPr/>
      <dgm:t>
        <a:bodyPr/>
        <a:lstStyle/>
        <a:p>
          <a:r>
            <a:rPr lang="es-MX" sz="1600" b="1" dirty="0" smtClean="0"/>
            <a:t>1º</a:t>
          </a:r>
          <a:endParaRPr lang="es-MX" sz="1600" b="1" dirty="0"/>
        </a:p>
      </dgm:t>
    </dgm:pt>
    <dgm:pt modelId="{25BA2E1A-EC73-45C3-874B-45794F66ED1E}" type="parTrans" cxnId="{0A95D912-44BB-4AA5-9D3E-E1D5EB7B5B51}">
      <dgm:prSet/>
      <dgm:spPr/>
      <dgm:t>
        <a:bodyPr/>
        <a:lstStyle/>
        <a:p>
          <a:endParaRPr lang="es-MX" sz="1600" b="1"/>
        </a:p>
      </dgm:t>
    </dgm:pt>
    <dgm:pt modelId="{8893EF77-F528-4337-B09E-97A258D627F3}" type="sibTrans" cxnId="{0A95D912-44BB-4AA5-9D3E-E1D5EB7B5B51}">
      <dgm:prSet/>
      <dgm:spPr/>
      <dgm:t>
        <a:bodyPr/>
        <a:lstStyle/>
        <a:p>
          <a:endParaRPr lang="es-MX" sz="1600" b="1"/>
        </a:p>
      </dgm:t>
    </dgm:pt>
    <dgm:pt modelId="{7034F6B9-FCCB-48DC-945A-F7DDDB79C549}">
      <dgm:prSet phldrT="[Texto]" custT="1"/>
      <dgm:spPr/>
      <dgm:t>
        <a:bodyPr/>
        <a:lstStyle/>
        <a:p>
          <a:pPr algn="just"/>
          <a:r>
            <a:rPr lang="es-MX" sz="1600" b="1" dirty="0" smtClean="0"/>
            <a:t>Mediante un “clic” del ratón activar la celda donde queremos crear el  comentario.</a:t>
          </a:r>
          <a:endParaRPr lang="es-MX" sz="1600" b="1" dirty="0"/>
        </a:p>
      </dgm:t>
    </dgm:pt>
    <dgm:pt modelId="{18DC3E94-9C03-4540-9B05-B76CCB2A8BD5}" type="parTrans" cxnId="{F96A914C-DEB5-47DE-A4B9-17A8B9CCD8A2}">
      <dgm:prSet/>
      <dgm:spPr/>
      <dgm:t>
        <a:bodyPr/>
        <a:lstStyle/>
        <a:p>
          <a:endParaRPr lang="es-MX" sz="1600" b="1"/>
        </a:p>
      </dgm:t>
    </dgm:pt>
    <dgm:pt modelId="{11690AF7-85B4-443D-B7DC-AA3587CE91DC}" type="sibTrans" cxnId="{F96A914C-DEB5-47DE-A4B9-17A8B9CCD8A2}">
      <dgm:prSet/>
      <dgm:spPr/>
      <dgm:t>
        <a:bodyPr/>
        <a:lstStyle/>
        <a:p>
          <a:endParaRPr lang="es-MX" sz="1600" b="1"/>
        </a:p>
      </dgm:t>
    </dgm:pt>
    <dgm:pt modelId="{F5635214-544C-4F2E-9FFE-4C3947227C7F}">
      <dgm:prSet custT="1"/>
      <dgm:spPr/>
      <dgm:t>
        <a:bodyPr/>
        <a:lstStyle/>
        <a:p>
          <a:pPr algn="just"/>
          <a:r>
            <a:rPr lang="es-MX" sz="1600" b="1" dirty="0" smtClean="0"/>
            <a:t>Utilizar la herramienta “Nuevo comentario”.</a:t>
          </a:r>
        </a:p>
      </dgm:t>
    </dgm:pt>
    <dgm:pt modelId="{01F66E0D-5117-40A4-B109-35E48F7B878A}" type="parTrans" cxnId="{D7FC4759-FC88-4061-9746-95945845B773}">
      <dgm:prSet/>
      <dgm:spPr/>
      <dgm:t>
        <a:bodyPr/>
        <a:lstStyle/>
        <a:p>
          <a:endParaRPr lang="es-MX" sz="1600" b="1"/>
        </a:p>
      </dgm:t>
    </dgm:pt>
    <dgm:pt modelId="{35B2F438-3C07-4616-B58B-5FC80BA4206C}" type="sibTrans" cxnId="{D7FC4759-FC88-4061-9746-95945845B773}">
      <dgm:prSet/>
      <dgm:spPr/>
      <dgm:t>
        <a:bodyPr/>
        <a:lstStyle/>
        <a:p>
          <a:endParaRPr lang="es-MX" sz="1600" b="1"/>
        </a:p>
      </dgm:t>
    </dgm:pt>
    <dgm:pt modelId="{6234E1BD-EAB0-46C4-BA30-BA3161E25AB5}">
      <dgm:prSet custT="1"/>
      <dgm:spPr/>
      <dgm:t>
        <a:bodyPr/>
        <a:lstStyle/>
        <a:p>
          <a:pPr algn="just"/>
          <a:r>
            <a:rPr lang="es-MX" sz="1600" b="1" dirty="0" smtClean="0"/>
            <a:t>En la nueva ventana que aparece, señalando la celda activa, escribiremos el comentario.</a:t>
          </a:r>
        </a:p>
      </dgm:t>
    </dgm:pt>
    <dgm:pt modelId="{56955558-877F-4B9F-9E57-592170B486CA}" type="parTrans" cxnId="{90DDF698-78C2-4AF4-8B45-5CC0526DA465}">
      <dgm:prSet/>
      <dgm:spPr/>
      <dgm:t>
        <a:bodyPr/>
        <a:lstStyle/>
        <a:p>
          <a:endParaRPr lang="es-MX" sz="1600" b="1"/>
        </a:p>
      </dgm:t>
    </dgm:pt>
    <dgm:pt modelId="{35001BCB-8E83-427C-8E85-9218872CCF59}" type="sibTrans" cxnId="{90DDF698-78C2-4AF4-8B45-5CC0526DA465}">
      <dgm:prSet/>
      <dgm:spPr/>
      <dgm:t>
        <a:bodyPr/>
        <a:lstStyle/>
        <a:p>
          <a:endParaRPr lang="es-MX" sz="1600" b="1"/>
        </a:p>
      </dgm:t>
    </dgm:pt>
    <dgm:pt modelId="{338D0F43-2F03-477A-8521-27EF6482DE37}">
      <dgm:prSet custT="1"/>
      <dgm:spPr/>
      <dgm:t>
        <a:bodyPr/>
        <a:lstStyle/>
        <a:p>
          <a:r>
            <a:rPr lang="es-MX" sz="1600" b="1" dirty="0" smtClean="0"/>
            <a:t>4º</a:t>
          </a:r>
        </a:p>
      </dgm:t>
    </dgm:pt>
    <dgm:pt modelId="{C903867A-4705-437A-A857-75533CE32F28}" type="parTrans" cxnId="{7B1D4CE9-FF09-47B9-80AA-E25257A8B543}">
      <dgm:prSet/>
      <dgm:spPr/>
      <dgm:t>
        <a:bodyPr/>
        <a:lstStyle/>
        <a:p>
          <a:endParaRPr lang="es-MX" sz="1600" b="1"/>
        </a:p>
      </dgm:t>
    </dgm:pt>
    <dgm:pt modelId="{3656603C-BA08-45F8-8681-65FE05A191D8}" type="sibTrans" cxnId="{7B1D4CE9-FF09-47B9-80AA-E25257A8B543}">
      <dgm:prSet/>
      <dgm:spPr/>
      <dgm:t>
        <a:bodyPr/>
        <a:lstStyle/>
        <a:p>
          <a:endParaRPr lang="es-MX" sz="1600" b="1"/>
        </a:p>
      </dgm:t>
    </dgm:pt>
    <dgm:pt modelId="{2166D8C2-52C8-408C-A071-A05E2156674B}">
      <dgm:prSet custT="1"/>
      <dgm:spPr/>
      <dgm:t>
        <a:bodyPr/>
        <a:lstStyle/>
        <a:p>
          <a:pPr algn="just"/>
          <a:r>
            <a:rPr lang="es-MX" sz="1600" b="1" dirty="0" smtClean="0"/>
            <a:t>Al hacer “clic” fuera en otra celda, se oculta la pantalla del comentario</a:t>
          </a:r>
        </a:p>
      </dgm:t>
    </dgm:pt>
    <dgm:pt modelId="{03DB95D2-A410-4D79-9569-7C564D116D31}" type="parTrans" cxnId="{6BE9139E-AB9C-4F38-A5E0-3A3B023714F4}">
      <dgm:prSet/>
      <dgm:spPr/>
      <dgm:t>
        <a:bodyPr/>
        <a:lstStyle/>
        <a:p>
          <a:endParaRPr lang="es-MX" sz="1600" b="1"/>
        </a:p>
      </dgm:t>
    </dgm:pt>
    <dgm:pt modelId="{04738C2A-C76E-4601-B1B7-C0773EBABEC4}" type="sibTrans" cxnId="{6BE9139E-AB9C-4F38-A5E0-3A3B023714F4}">
      <dgm:prSet/>
      <dgm:spPr/>
      <dgm:t>
        <a:bodyPr/>
        <a:lstStyle/>
        <a:p>
          <a:endParaRPr lang="es-MX" sz="1600" b="1"/>
        </a:p>
      </dgm:t>
    </dgm:pt>
    <dgm:pt modelId="{1B186FEA-48F5-408C-8E0F-3C98E4D7854C}" type="pres">
      <dgm:prSet presAssocID="{3B4F1746-4D63-4462-8636-69EFACB5D1B4}" presName="Name0" presStyleCnt="0">
        <dgm:presLayoutVars>
          <dgm:dir/>
          <dgm:animLvl val="lvl"/>
          <dgm:resizeHandles val="exact"/>
        </dgm:presLayoutVars>
      </dgm:prSet>
      <dgm:spPr/>
    </dgm:pt>
    <dgm:pt modelId="{E7DFF0BA-EC00-4CBB-882E-9BF2D6F8B8A9}" type="pres">
      <dgm:prSet presAssocID="{3B4F1746-4D63-4462-8636-69EFACB5D1B4}" presName="tSp" presStyleCnt="0"/>
      <dgm:spPr/>
    </dgm:pt>
    <dgm:pt modelId="{2F97DE93-72FB-4D97-B8F7-5B381A109558}" type="pres">
      <dgm:prSet presAssocID="{3B4F1746-4D63-4462-8636-69EFACB5D1B4}" presName="bSp" presStyleCnt="0"/>
      <dgm:spPr/>
    </dgm:pt>
    <dgm:pt modelId="{7FE2FF21-1C50-4AF2-9F64-29239FF5B23F}" type="pres">
      <dgm:prSet presAssocID="{3B4F1746-4D63-4462-8636-69EFACB5D1B4}" presName="process" presStyleCnt="0"/>
      <dgm:spPr/>
    </dgm:pt>
    <dgm:pt modelId="{B852FF1B-D7AE-4083-8C0F-5704F41E43C4}" type="pres">
      <dgm:prSet presAssocID="{D4FFC83A-959D-43E7-A60D-BC847A9A40D1}" presName="composite1" presStyleCnt="0"/>
      <dgm:spPr/>
    </dgm:pt>
    <dgm:pt modelId="{86FBEF9C-4D59-4B02-9F95-50A8CB1EBA16}" type="pres">
      <dgm:prSet presAssocID="{D4FFC83A-959D-43E7-A60D-BC847A9A40D1}" presName="dummyNode1" presStyleLbl="node1" presStyleIdx="0" presStyleCnt="4"/>
      <dgm:spPr/>
    </dgm:pt>
    <dgm:pt modelId="{066F985F-7919-4586-A7B4-EF8E3F7C1A7D}" type="pres">
      <dgm:prSet presAssocID="{D4FFC83A-959D-43E7-A60D-BC847A9A40D1}" presName="childNode1" presStyleLbl="bgAcc1" presStyleIdx="0" presStyleCnt="4" custScaleY="148873" custLinFactNeighborX="-52" custLinFactNeighborY="-1569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7CCAA6B-50B4-4027-B1A3-BCBF92B5644B}" type="pres">
      <dgm:prSet presAssocID="{D4FFC83A-959D-43E7-A60D-BC847A9A40D1}" presName="childNode1tx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362D57B-E81B-4A7F-915D-9524A5CB9CBB}" type="pres">
      <dgm:prSet presAssocID="{D4FFC83A-959D-43E7-A60D-BC847A9A40D1}" presName="parentNode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D4DADC6-940B-48B6-B18D-506A527E8F1C}" type="pres">
      <dgm:prSet presAssocID="{D4FFC83A-959D-43E7-A60D-BC847A9A40D1}" presName="connSite1" presStyleCnt="0"/>
      <dgm:spPr/>
    </dgm:pt>
    <dgm:pt modelId="{DBA39A3D-D9FF-4A91-B03D-0A7F5E524FF8}" type="pres">
      <dgm:prSet presAssocID="{8893EF77-F528-4337-B09E-97A258D627F3}" presName="Name9" presStyleLbl="sibTrans2D1" presStyleIdx="0" presStyleCnt="3"/>
      <dgm:spPr/>
      <dgm:t>
        <a:bodyPr/>
        <a:lstStyle/>
        <a:p>
          <a:endParaRPr lang="es-MX"/>
        </a:p>
      </dgm:t>
    </dgm:pt>
    <dgm:pt modelId="{756B2534-4B42-4A68-B088-70C22ABFD373}" type="pres">
      <dgm:prSet presAssocID="{1EB466A4-D7E5-4159-870E-49EE17FAF4C8}" presName="composite2" presStyleCnt="0"/>
      <dgm:spPr/>
    </dgm:pt>
    <dgm:pt modelId="{A86F6C4B-A346-4B27-A7AF-9304FCE39198}" type="pres">
      <dgm:prSet presAssocID="{1EB466A4-D7E5-4159-870E-49EE17FAF4C8}" presName="dummyNode2" presStyleLbl="node1" presStyleIdx="0" presStyleCnt="4"/>
      <dgm:spPr/>
    </dgm:pt>
    <dgm:pt modelId="{B6D7D5E9-4AF5-4516-B962-2D810BB4DB81}" type="pres">
      <dgm:prSet presAssocID="{1EB466A4-D7E5-4159-870E-49EE17FAF4C8}" presName="childNode2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BCD103A-9E4B-46CB-8791-B88F5F475131}" type="pres">
      <dgm:prSet presAssocID="{1EB466A4-D7E5-4159-870E-49EE17FAF4C8}" presName="childNode2tx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466598E-2207-4FCC-89C8-F3B29AE5852B}" type="pres">
      <dgm:prSet presAssocID="{1EB466A4-D7E5-4159-870E-49EE17FAF4C8}" presName="parentNode2" presStyleLbl="node1" presStyleIdx="1" presStyleCnt="4" custLinFactNeighborX="-6672" custLinFactNeighborY="-32042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94ECDBD-A710-4B0A-8B0F-EE7E3F176F64}" type="pres">
      <dgm:prSet presAssocID="{1EB466A4-D7E5-4159-870E-49EE17FAF4C8}" presName="connSite2" presStyleCnt="0"/>
      <dgm:spPr/>
    </dgm:pt>
    <dgm:pt modelId="{BE2091AA-0667-48EE-A2C3-F7DF4AAB5F42}" type="pres">
      <dgm:prSet presAssocID="{DAE149E5-C073-4A87-9965-B7BEBE265427}" presName="Name18" presStyleLbl="sibTrans2D1" presStyleIdx="1" presStyleCnt="3" custLinFactNeighborY="2157"/>
      <dgm:spPr/>
      <dgm:t>
        <a:bodyPr/>
        <a:lstStyle/>
        <a:p>
          <a:endParaRPr lang="es-MX"/>
        </a:p>
      </dgm:t>
    </dgm:pt>
    <dgm:pt modelId="{FAEC47E7-884D-4FA5-BFE8-0804CE8A4DAC}" type="pres">
      <dgm:prSet presAssocID="{75420858-8A60-44BA-AD41-F8FC6460D3BE}" presName="composite1" presStyleCnt="0"/>
      <dgm:spPr/>
    </dgm:pt>
    <dgm:pt modelId="{667CA826-0678-4E8B-A583-C9909D29D61F}" type="pres">
      <dgm:prSet presAssocID="{75420858-8A60-44BA-AD41-F8FC6460D3BE}" presName="dummyNode1" presStyleLbl="node1" presStyleIdx="1" presStyleCnt="4"/>
      <dgm:spPr/>
    </dgm:pt>
    <dgm:pt modelId="{6E280C2D-5B7D-4C8D-A206-A793CCFCF6E6}" type="pres">
      <dgm:prSet presAssocID="{75420858-8A60-44BA-AD41-F8FC6460D3BE}" presName="childNode1" presStyleLbl="bgAcc1" presStyleIdx="2" presStyleCnt="4" custScaleY="150856" custLinFactNeighborY="973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027D840-725D-4D29-B949-27974D4B65D2}" type="pres">
      <dgm:prSet presAssocID="{75420858-8A60-44BA-AD41-F8FC6460D3BE}" presName="childNode1tx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CD45BE1-C1F4-4C42-96B9-CBC0DD6796E5}" type="pres">
      <dgm:prSet presAssocID="{75420858-8A60-44BA-AD41-F8FC6460D3BE}" presName="parentNode1" presStyleLbl="node1" presStyleIdx="2" presStyleCnt="4" custLinFactNeighborY="66106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8FCED32-361D-4DAE-8F11-DAE538882F49}" type="pres">
      <dgm:prSet presAssocID="{75420858-8A60-44BA-AD41-F8FC6460D3BE}" presName="connSite1" presStyleCnt="0"/>
      <dgm:spPr/>
    </dgm:pt>
    <dgm:pt modelId="{F336726A-5FFD-4744-898D-296E07071ED6}" type="pres">
      <dgm:prSet presAssocID="{4CF36658-598E-46EB-9FE6-115114D44157}" presName="Name9" presStyleLbl="sibTrans2D1" presStyleIdx="2" presStyleCnt="3"/>
      <dgm:spPr/>
      <dgm:t>
        <a:bodyPr/>
        <a:lstStyle/>
        <a:p>
          <a:endParaRPr lang="es-MX"/>
        </a:p>
      </dgm:t>
    </dgm:pt>
    <dgm:pt modelId="{2A35F2A2-616A-42D3-B835-487619F6D31F}" type="pres">
      <dgm:prSet presAssocID="{338D0F43-2F03-477A-8521-27EF6482DE37}" presName="composite2" presStyleCnt="0"/>
      <dgm:spPr/>
    </dgm:pt>
    <dgm:pt modelId="{2BF8E0D3-6B2C-4CE0-B306-90CAC63450EC}" type="pres">
      <dgm:prSet presAssocID="{338D0F43-2F03-477A-8521-27EF6482DE37}" presName="dummyNode2" presStyleLbl="node1" presStyleIdx="2" presStyleCnt="4"/>
      <dgm:spPr/>
    </dgm:pt>
    <dgm:pt modelId="{8D328566-9E65-4776-B339-6E371B584E10}" type="pres">
      <dgm:prSet presAssocID="{338D0F43-2F03-477A-8521-27EF6482DE37}" presName="childNode2" presStyleLbl="bgAcc1" presStyleIdx="3" presStyleCnt="4" custScaleY="141278" custLinFactNeighborY="980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D7EFD70-E9A4-4374-B684-353B16CE873E}" type="pres">
      <dgm:prSet presAssocID="{338D0F43-2F03-477A-8521-27EF6482DE37}" presName="childNode2tx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679FAEE-6D49-42D7-B091-D7A19AD7E262}" type="pres">
      <dgm:prSet presAssocID="{338D0F43-2F03-477A-8521-27EF6482DE37}" presName="parentNode2" presStyleLbl="node1" presStyleIdx="3" presStyleCnt="4" custLinFactNeighborX="-6022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D60FBD4-20B8-4B9E-8019-1C9DE3A2B3B9}" type="pres">
      <dgm:prSet presAssocID="{338D0F43-2F03-477A-8521-27EF6482DE37}" presName="connSite2" presStyleCnt="0"/>
      <dgm:spPr/>
    </dgm:pt>
  </dgm:ptLst>
  <dgm:cxnLst>
    <dgm:cxn modelId="{7B1D4CE9-FF09-47B9-80AA-E25257A8B543}" srcId="{3B4F1746-4D63-4462-8636-69EFACB5D1B4}" destId="{338D0F43-2F03-477A-8521-27EF6482DE37}" srcOrd="3" destOrd="0" parTransId="{C903867A-4705-437A-A857-75533CE32F28}" sibTransId="{3656603C-BA08-45F8-8681-65FE05A191D8}"/>
    <dgm:cxn modelId="{BAC0F0BD-9772-4ED8-AD01-FAC3157BF853}" type="presOf" srcId="{75420858-8A60-44BA-AD41-F8FC6460D3BE}" destId="{6CD45BE1-C1F4-4C42-96B9-CBC0DD6796E5}" srcOrd="0" destOrd="0" presId="urn:microsoft.com/office/officeart/2005/8/layout/hProcess4"/>
    <dgm:cxn modelId="{90DDF698-78C2-4AF4-8B45-5CC0526DA465}" srcId="{75420858-8A60-44BA-AD41-F8FC6460D3BE}" destId="{6234E1BD-EAB0-46C4-BA30-BA3161E25AB5}" srcOrd="0" destOrd="0" parTransId="{56955558-877F-4B9F-9E57-592170B486CA}" sibTransId="{35001BCB-8E83-427C-8E85-9218872CCF59}"/>
    <dgm:cxn modelId="{0A95D912-44BB-4AA5-9D3E-E1D5EB7B5B51}" srcId="{3B4F1746-4D63-4462-8636-69EFACB5D1B4}" destId="{D4FFC83A-959D-43E7-A60D-BC847A9A40D1}" srcOrd="0" destOrd="0" parTransId="{25BA2E1A-EC73-45C3-874B-45794F66ED1E}" sibTransId="{8893EF77-F528-4337-B09E-97A258D627F3}"/>
    <dgm:cxn modelId="{3E5B7583-BCDA-4EAF-8E1D-9EFEEFDAF9C3}" type="presOf" srcId="{4CF36658-598E-46EB-9FE6-115114D44157}" destId="{F336726A-5FFD-4744-898D-296E07071ED6}" srcOrd="0" destOrd="0" presId="urn:microsoft.com/office/officeart/2005/8/layout/hProcess4"/>
    <dgm:cxn modelId="{57B0FB30-04B0-434A-9D2D-3F0CD9F8D753}" type="presOf" srcId="{8893EF77-F528-4337-B09E-97A258D627F3}" destId="{DBA39A3D-D9FF-4A91-B03D-0A7F5E524FF8}" srcOrd="0" destOrd="0" presId="urn:microsoft.com/office/officeart/2005/8/layout/hProcess4"/>
    <dgm:cxn modelId="{566F66B7-63A5-4694-AB5D-198592B98DE5}" type="presOf" srcId="{7034F6B9-FCCB-48DC-945A-F7DDDB79C549}" destId="{27CCAA6B-50B4-4027-B1A3-BCBF92B5644B}" srcOrd="1" destOrd="0" presId="urn:microsoft.com/office/officeart/2005/8/layout/hProcess4"/>
    <dgm:cxn modelId="{72ED15B0-5E06-4435-BCB2-FA3A7B6B1579}" type="presOf" srcId="{D4FFC83A-959D-43E7-A60D-BC847A9A40D1}" destId="{A362D57B-E81B-4A7F-915D-9524A5CB9CBB}" srcOrd="0" destOrd="0" presId="urn:microsoft.com/office/officeart/2005/8/layout/hProcess4"/>
    <dgm:cxn modelId="{77561B9B-017F-4AC9-9598-1C2C11B2B771}" type="presOf" srcId="{6234E1BD-EAB0-46C4-BA30-BA3161E25AB5}" destId="{5027D840-725D-4D29-B949-27974D4B65D2}" srcOrd="1" destOrd="0" presId="urn:microsoft.com/office/officeart/2005/8/layout/hProcess4"/>
    <dgm:cxn modelId="{77CF21AF-26B5-4014-926F-8EEA851A43A5}" type="presOf" srcId="{3B4F1746-4D63-4462-8636-69EFACB5D1B4}" destId="{1B186FEA-48F5-408C-8E0F-3C98E4D7854C}" srcOrd="0" destOrd="0" presId="urn:microsoft.com/office/officeart/2005/8/layout/hProcess4"/>
    <dgm:cxn modelId="{D1489CE6-D097-403B-A735-B17AF60EBC9E}" type="presOf" srcId="{7034F6B9-FCCB-48DC-945A-F7DDDB79C549}" destId="{066F985F-7919-4586-A7B4-EF8E3F7C1A7D}" srcOrd="0" destOrd="0" presId="urn:microsoft.com/office/officeart/2005/8/layout/hProcess4"/>
    <dgm:cxn modelId="{D7FC4759-FC88-4061-9746-95945845B773}" srcId="{1EB466A4-D7E5-4159-870E-49EE17FAF4C8}" destId="{F5635214-544C-4F2E-9FFE-4C3947227C7F}" srcOrd="0" destOrd="0" parTransId="{01F66E0D-5117-40A4-B109-35E48F7B878A}" sibTransId="{35B2F438-3C07-4616-B58B-5FC80BA4206C}"/>
    <dgm:cxn modelId="{F5120457-FF50-41EA-9C05-33AA954CF776}" type="presOf" srcId="{2166D8C2-52C8-408C-A071-A05E2156674B}" destId="{8D328566-9E65-4776-B339-6E371B584E10}" srcOrd="0" destOrd="0" presId="urn:microsoft.com/office/officeart/2005/8/layout/hProcess4"/>
    <dgm:cxn modelId="{A6A8EA0A-500D-43EC-8B21-077778F06FF0}" type="presOf" srcId="{1EB466A4-D7E5-4159-870E-49EE17FAF4C8}" destId="{A466598E-2207-4FCC-89C8-F3B29AE5852B}" srcOrd="0" destOrd="0" presId="urn:microsoft.com/office/officeart/2005/8/layout/hProcess4"/>
    <dgm:cxn modelId="{F79F4E86-F1A4-4F8E-92EF-EE3964108768}" type="presOf" srcId="{DAE149E5-C073-4A87-9965-B7BEBE265427}" destId="{BE2091AA-0667-48EE-A2C3-F7DF4AAB5F42}" srcOrd="0" destOrd="0" presId="urn:microsoft.com/office/officeart/2005/8/layout/hProcess4"/>
    <dgm:cxn modelId="{F9C7DD46-1F9A-43B9-9C8F-C2646BF88324}" type="presOf" srcId="{F5635214-544C-4F2E-9FFE-4C3947227C7F}" destId="{9BCD103A-9E4B-46CB-8791-B88F5F475131}" srcOrd="1" destOrd="0" presId="urn:microsoft.com/office/officeart/2005/8/layout/hProcess4"/>
    <dgm:cxn modelId="{558E1F1F-1057-4643-8294-96C95FCA0E80}" type="presOf" srcId="{F5635214-544C-4F2E-9FFE-4C3947227C7F}" destId="{B6D7D5E9-4AF5-4516-B962-2D810BB4DB81}" srcOrd="0" destOrd="0" presId="urn:microsoft.com/office/officeart/2005/8/layout/hProcess4"/>
    <dgm:cxn modelId="{A54B46EB-ED8D-4017-81E4-6C9D8A8F7EDA}" srcId="{3B4F1746-4D63-4462-8636-69EFACB5D1B4}" destId="{75420858-8A60-44BA-AD41-F8FC6460D3BE}" srcOrd="2" destOrd="0" parTransId="{E44DD6A3-120D-410A-9F49-612A7964E79A}" sibTransId="{4CF36658-598E-46EB-9FE6-115114D44157}"/>
    <dgm:cxn modelId="{47104678-29EB-4376-8F51-823F37A1F004}" srcId="{3B4F1746-4D63-4462-8636-69EFACB5D1B4}" destId="{1EB466A4-D7E5-4159-870E-49EE17FAF4C8}" srcOrd="1" destOrd="0" parTransId="{24EF6314-529F-48D3-BE6C-CC527662B1D3}" sibTransId="{DAE149E5-C073-4A87-9965-B7BEBE265427}"/>
    <dgm:cxn modelId="{13CC3C15-7A34-47FB-B284-4721DD0C994E}" type="presOf" srcId="{6234E1BD-EAB0-46C4-BA30-BA3161E25AB5}" destId="{6E280C2D-5B7D-4C8D-A206-A793CCFCF6E6}" srcOrd="0" destOrd="0" presId="urn:microsoft.com/office/officeart/2005/8/layout/hProcess4"/>
    <dgm:cxn modelId="{F96A914C-DEB5-47DE-A4B9-17A8B9CCD8A2}" srcId="{D4FFC83A-959D-43E7-A60D-BC847A9A40D1}" destId="{7034F6B9-FCCB-48DC-945A-F7DDDB79C549}" srcOrd="0" destOrd="0" parTransId="{18DC3E94-9C03-4540-9B05-B76CCB2A8BD5}" sibTransId="{11690AF7-85B4-443D-B7DC-AA3587CE91DC}"/>
    <dgm:cxn modelId="{8B0C1E28-B0E2-4B80-8BD6-C1F5334964FC}" type="presOf" srcId="{2166D8C2-52C8-408C-A071-A05E2156674B}" destId="{7D7EFD70-E9A4-4374-B684-353B16CE873E}" srcOrd="1" destOrd="0" presId="urn:microsoft.com/office/officeart/2005/8/layout/hProcess4"/>
    <dgm:cxn modelId="{873B21D8-4433-4F0A-8047-49ED67DE8E53}" type="presOf" srcId="{338D0F43-2F03-477A-8521-27EF6482DE37}" destId="{A679FAEE-6D49-42D7-B091-D7A19AD7E262}" srcOrd="0" destOrd="0" presId="urn:microsoft.com/office/officeart/2005/8/layout/hProcess4"/>
    <dgm:cxn modelId="{6BE9139E-AB9C-4F38-A5E0-3A3B023714F4}" srcId="{338D0F43-2F03-477A-8521-27EF6482DE37}" destId="{2166D8C2-52C8-408C-A071-A05E2156674B}" srcOrd="0" destOrd="0" parTransId="{03DB95D2-A410-4D79-9569-7C564D116D31}" sibTransId="{04738C2A-C76E-4601-B1B7-C0773EBABEC4}"/>
    <dgm:cxn modelId="{CBC2289D-D297-4462-A8F8-EB9E36DBE9F7}" type="presParOf" srcId="{1B186FEA-48F5-408C-8E0F-3C98E4D7854C}" destId="{E7DFF0BA-EC00-4CBB-882E-9BF2D6F8B8A9}" srcOrd="0" destOrd="0" presId="urn:microsoft.com/office/officeart/2005/8/layout/hProcess4"/>
    <dgm:cxn modelId="{779F6E8F-FD3C-4A5A-95EF-D840222B4BE2}" type="presParOf" srcId="{1B186FEA-48F5-408C-8E0F-3C98E4D7854C}" destId="{2F97DE93-72FB-4D97-B8F7-5B381A109558}" srcOrd="1" destOrd="0" presId="urn:microsoft.com/office/officeart/2005/8/layout/hProcess4"/>
    <dgm:cxn modelId="{44AB7A4E-26AD-499B-82DF-B350FBEFE553}" type="presParOf" srcId="{1B186FEA-48F5-408C-8E0F-3C98E4D7854C}" destId="{7FE2FF21-1C50-4AF2-9F64-29239FF5B23F}" srcOrd="2" destOrd="0" presId="urn:microsoft.com/office/officeart/2005/8/layout/hProcess4"/>
    <dgm:cxn modelId="{DB86AC8E-6D20-4594-874D-B1F8295540C7}" type="presParOf" srcId="{7FE2FF21-1C50-4AF2-9F64-29239FF5B23F}" destId="{B852FF1B-D7AE-4083-8C0F-5704F41E43C4}" srcOrd="0" destOrd="0" presId="urn:microsoft.com/office/officeart/2005/8/layout/hProcess4"/>
    <dgm:cxn modelId="{005F7E58-94C3-4F15-A72E-BA1CD75D0312}" type="presParOf" srcId="{B852FF1B-D7AE-4083-8C0F-5704F41E43C4}" destId="{86FBEF9C-4D59-4B02-9F95-50A8CB1EBA16}" srcOrd="0" destOrd="0" presId="urn:microsoft.com/office/officeart/2005/8/layout/hProcess4"/>
    <dgm:cxn modelId="{5BBC4B23-E449-490E-AC66-FA4AA659C6A1}" type="presParOf" srcId="{B852FF1B-D7AE-4083-8C0F-5704F41E43C4}" destId="{066F985F-7919-4586-A7B4-EF8E3F7C1A7D}" srcOrd="1" destOrd="0" presId="urn:microsoft.com/office/officeart/2005/8/layout/hProcess4"/>
    <dgm:cxn modelId="{B8A72594-BD69-4076-8E9C-126EE7D90E7A}" type="presParOf" srcId="{B852FF1B-D7AE-4083-8C0F-5704F41E43C4}" destId="{27CCAA6B-50B4-4027-B1A3-BCBF92B5644B}" srcOrd="2" destOrd="0" presId="urn:microsoft.com/office/officeart/2005/8/layout/hProcess4"/>
    <dgm:cxn modelId="{7B56EC80-A8F4-453A-87BF-7BAA4E3FF986}" type="presParOf" srcId="{B852FF1B-D7AE-4083-8C0F-5704F41E43C4}" destId="{A362D57B-E81B-4A7F-915D-9524A5CB9CBB}" srcOrd="3" destOrd="0" presId="urn:microsoft.com/office/officeart/2005/8/layout/hProcess4"/>
    <dgm:cxn modelId="{C02F5831-5092-4501-96DA-C89D9D19EC75}" type="presParOf" srcId="{B852FF1B-D7AE-4083-8C0F-5704F41E43C4}" destId="{4D4DADC6-940B-48B6-B18D-506A527E8F1C}" srcOrd="4" destOrd="0" presId="urn:microsoft.com/office/officeart/2005/8/layout/hProcess4"/>
    <dgm:cxn modelId="{82D86D5E-DB6F-45C6-9AE6-4586F94A4CC8}" type="presParOf" srcId="{7FE2FF21-1C50-4AF2-9F64-29239FF5B23F}" destId="{DBA39A3D-D9FF-4A91-B03D-0A7F5E524FF8}" srcOrd="1" destOrd="0" presId="urn:microsoft.com/office/officeart/2005/8/layout/hProcess4"/>
    <dgm:cxn modelId="{85D18161-A24E-443F-9636-C91B6A93F45A}" type="presParOf" srcId="{7FE2FF21-1C50-4AF2-9F64-29239FF5B23F}" destId="{756B2534-4B42-4A68-B088-70C22ABFD373}" srcOrd="2" destOrd="0" presId="urn:microsoft.com/office/officeart/2005/8/layout/hProcess4"/>
    <dgm:cxn modelId="{57E0502B-E2AB-4E19-92C6-E63336A6C3A3}" type="presParOf" srcId="{756B2534-4B42-4A68-B088-70C22ABFD373}" destId="{A86F6C4B-A346-4B27-A7AF-9304FCE39198}" srcOrd="0" destOrd="0" presId="urn:microsoft.com/office/officeart/2005/8/layout/hProcess4"/>
    <dgm:cxn modelId="{BC6BD795-E38B-442D-A36C-1DA18CF165E8}" type="presParOf" srcId="{756B2534-4B42-4A68-B088-70C22ABFD373}" destId="{B6D7D5E9-4AF5-4516-B962-2D810BB4DB81}" srcOrd="1" destOrd="0" presId="urn:microsoft.com/office/officeart/2005/8/layout/hProcess4"/>
    <dgm:cxn modelId="{0100577B-EF14-4D5C-A601-11A6FD7938B1}" type="presParOf" srcId="{756B2534-4B42-4A68-B088-70C22ABFD373}" destId="{9BCD103A-9E4B-46CB-8791-B88F5F475131}" srcOrd="2" destOrd="0" presId="urn:microsoft.com/office/officeart/2005/8/layout/hProcess4"/>
    <dgm:cxn modelId="{5D1E1EA2-FB92-4D12-B46C-E157736D8855}" type="presParOf" srcId="{756B2534-4B42-4A68-B088-70C22ABFD373}" destId="{A466598E-2207-4FCC-89C8-F3B29AE5852B}" srcOrd="3" destOrd="0" presId="urn:microsoft.com/office/officeart/2005/8/layout/hProcess4"/>
    <dgm:cxn modelId="{5A0CC099-772E-4EA9-8774-1A7B264FFDFF}" type="presParOf" srcId="{756B2534-4B42-4A68-B088-70C22ABFD373}" destId="{194ECDBD-A710-4B0A-8B0F-EE7E3F176F64}" srcOrd="4" destOrd="0" presId="urn:microsoft.com/office/officeart/2005/8/layout/hProcess4"/>
    <dgm:cxn modelId="{4BF8AB9E-96DC-4109-A181-B8917976AAD3}" type="presParOf" srcId="{7FE2FF21-1C50-4AF2-9F64-29239FF5B23F}" destId="{BE2091AA-0667-48EE-A2C3-F7DF4AAB5F42}" srcOrd="3" destOrd="0" presId="urn:microsoft.com/office/officeart/2005/8/layout/hProcess4"/>
    <dgm:cxn modelId="{C945381F-EC72-491C-BE2F-45D8F41F7334}" type="presParOf" srcId="{7FE2FF21-1C50-4AF2-9F64-29239FF5B23F}" destId="{FAEC47E7-884D-4FA5-BFE8-0804CE8A4DAC}" srcOrd="4" destOrd="0" presId="urn:microsoft.com/office/officeart/2005/8/layout/hProcess4"/>
    <dgm:cxn modelId="{BFBA23F4-B220-4482-A324-22A254411D97}" type="presParOf" srcId="{FAEC47E7-884D-4FA5-BFE8-0804CE8A4DAC}" destId="{667CA826-0678-4E8B-A583-C9909D29D61F}" srcOrd="0" destOrd="0" presId="urn:microsoft.com/office/officeart/2005/8/layout/hProcess4"/>
    <dgm:cxn modelId="{AFFFFB0D-0047-4B6D-B676-7CCA916F9092}" type="presParOf" srcId="{FAEC47E7-884D-4FA5-BFE8-0804CE8A4DAC}" destId="{6E280C2D-5B7D-4C8D-A206-A793CCFCF6E6}" srcOrd="1" destOrd="0" presId="urn:microsoft.com/office/officeart/2005/8/layout/hProcess4"/>
    <dgm:cxn modelId="{5AAC08ED-93D7-493C-88E8-9B6532478E1B}" type="presParOf" srcId="{FAEC47E7-884D-4FA5-BFE8-0804CE8A4DAC}" destId="{5027D840-725D-4D29-B949-27974D4B65D2}" srcOrd="2" destOrd="0" presId="urn:microsoft.com/office/officeart/2005/8/layout/hProcess4"/>
    <dgm:cxn modelId="{F521560E-EB24-4B28-B693-369DE59B13B3}" type="presParOf" srcId="{FAEC47E7-884D-4FA5-BFE8-0804CE8A4DAC}" destId="{6CD45BE1-C1F4-4C42-96B9-CBC0DD6796E5}" srcOrd="3" destOrd="0" presId="urn:microsoft.com/office/officeart/2005/8/layout/hProcess4"/>
    <dgm:cxn modelId="{596C645C-1256-40BC-94B8-E7FA1AE40C15}" type="presParOf" srcId="{FAEC47E7-884D-4FA5-BFE8-0804CE8A4DAC}" destId="{08FCED32-361D-4DAE-8F11-DAE538882F49}" srcOrd="4" destOrd="0" presId="urn:microsoft.com/office/officeart/2005/8/layout/hProcess4"/>
    <dgm:cxn modelId="{BFD2D4F3-FE89-46FA-BE13-D6B54B999D3E}" type="presParOf" srcId="{7FE2FF21-1C50-4AF2-9F64-29239FF5B23F}" destId="{F336726A-5FFD-4744-898D-296E07071ED6}" srcOrd="5" destOrd="0" presId="urn:microsoft.com/office/officeart/2005/8/layout/hProcess4"/>
    <dgm:cxn modelId="{D3747EE8-0701-4570-A8CC-EB4E67251955}" type="presParOf" srcId="{7FE2FF21-1C50-4AF2-9F64-29239FF5B23F}" destId="{2A35F2A2-616A-42D3-B835-487619F6D31F}" srcOrd="6" destOrd="0" presId="urn:microsoft.com/office/officeart/2005/8/layout/hProcess4"/>
    <dgm:cxn modelId="{2965BB12-F454-4284-83AF-837D4977AEFB}" type="presParOf" srcId="{2A35F2A2-616A-42D3-B835-487619F6D31F}" destId="{2BF8E0D3-6B2C-4CE0-B306-90CAC63450EC}" srcOrd="0" destOrd="0" presId="urn:microsoft.com/office/officeart/2005/8/layout/hProcess4"/>
    <dgm:cxn modelId="{CD910AFD-5949-4BEF-985A-FE8CA231081D}" type="presParOf" srcId="{2A35F2A2-616A-42D3-B835-487619F6D31F}" destId="{8D328566-9E65-4776-B339-6E371B584E10}" srcOrd="1" destOrd="0" presId="urn:microsoft.com/office/officeart/2005/8/layout/hProcess4"/>
    <dgm:cxn modelId="{CC087AC0-A955-4500-9463-1F14FEC5FB84}" type="presParOf" srcId="{2A35F2A2-616A-42D3-B835-487619F6D31F}" destId="{7D7EFD70-E9A4-4374-B684-353B16CE873E}" srcOrd="2" destOrd="0" presId="urn:microsoft.com/office/officeart/2005/8/layout/hProcess4"/>
    <dgm:cxn modelId="{67FECDFF-38BA-4802-9C08-631235985B71}" type="presParOf" srcId="{2A35F2A2-616A-42D3-B835-487619F6D31F}" destId="{A679FAEE-6D49-42D7-B091-D7A19AD7E262}" srcOrd="3" destOrd="0" presId="urn:microsoft.com/office/officeart/2005/8/layout/hProcess4"/>
    <dgm:cxn modelId="{8F6A824E-B69D-4137-8D33-4775E5B68915}" type="presParOf" srcId="{2A35F2A2-616A-42D3-B835-487619F6D31F}" destId="{ED60FBD4-20B8-4B9E-8019-1C9DE3A2B3B9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DC82AE-EB70-46DF-80AC-A5463B519EB0}">
      <dsp:nvSpPr>
        <dsp:cNvPr id="0" name=""/>
        <dsp:cNvSpPr/>
      </dsp:nvSpPr>
      <dsp:spPr>
        <a:xfrm>
          <a:off x="40" y="709721"/>
          <a:ext cx="3845569" cy="251991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kern="1200" dirty="0" smtClean="0"/>
            <a:t>Es un sencillo truco que aumenta la productividad en hojas de cálculo grandes. </a:t>
          </a:r>
          <a:endParaRPr lang="es-MX" sz="2800" kern="1200" dirty="0"/>
        </a:p>
      </dsp:txBody>
      <dsp:txXfrm>
        <a:off x="40" y="709721"/>
        <a:ext cx="3845569" cy="2519910"/>
      </dsp:txXfrm>
    </dsp:sp>
    <dsp:sp modelId="{2C63FE27-2B2B-40A4-9992-5E1035F19D25}">
      <dsp:nvSpPr>
        <dsp:cNvPr id="0" name=""/>
        <dsp:cNvSpPr/>
      </dsp:nvSpPr>
      <dsp:spPr>
        <a:xfrm flipV="1">
          <a:off x="0" y="0"/>
          <a:ext cx="3845569" cy="771164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6F66033-BC79-45C1-BDDF-D480A6131996}">
      <dsp:nvSpPr>
        <dsp:cNvPr id="0" name=""/>
        <dsp:cNvSpPr/>
      </dsp:nvSpPr>
      <dsp:spPr>
        <a:xfrm>
          <a:off x="4383989" y="224539"/>
          <a:ext cx="3845569" cy="422855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kern="1200" dirty="0" smtClean="0"/>
            <a:t>De esta forma al desplazarse por la hoja arriba o abajo, a izquierda o a derecha, siempre sabremos a qué fila y/o a qué columna pertenecen los datos que estamos visualizando. </a:t>
          </a:r>
        </a:p>
      </dsp:txBody>
      <dsp:txXfrm>
        <a:off x="4383989" y="224539"/>
        <a:ext cx="3845569" cy="4228557"/>
      </dsp:txXfrm>
    </dsp:sp>
    <dsp:sp modelId="{5A63A9C3-D36B-4646-B583-3C52957F9A33}">
      <dsp:nvSpPr>
        <dsp:cNvPr id="0" name=""/>
        <dsp:cNvSpPr/>
      </dsp:nvSpPr>
      <dsp:spPr>
        <a:xfrm flipV="1">
          <a:off x="4383989" y="4182124"/>
          <a:ext cx="3845569" cy="662496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4A4C6A-2106-4AD8-AEB4-A57309A876F5}">
      <dsp:nvSpPr>
        <dsp:cNvPr id="0" name=""/>
        <dsp:cNvSpPr/>
      </dsp:nvSpPr>
      <dsp:spPr>
        <a:xfrm>
          <a:off x="0" y="0"/>
          <a:ext cx="2466209" cy="166571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b="1" kern="1200" dirty="0" smtClean="0"/>
            <a:t>Haz clic sobre la celda situada justo debajo de las filas a dejar fijas, y justo a la derecha de las columnas que también fijarás.</a:t>
          </a:r>
          <a:endParaRPr lang="es-MX" sz="1600" b="1" kern="1200" dirty="0"/>
        </a:p>
      </dsp:txBody>
      <dsp:txXfrm>
        <a:off x="38333" y="38333"/>
        <a:ext cx="2389543" cy="1232111"/>
      </dsp:txXfrm>
    </dsp:sp>
    <dsp:sp modelId="{508FF26B-2019-456B-9B54-CEC42111F368}">
      <dsp:nvSpPr>
        <dsp:cNvPr id="0" name=""/>
        <dsp:cNvSpPr/>
      </dsp:nvSpPr>
      <dsp:spPr>
        <a:xfrm>
          <a:off x="1178927" y="-487602"/>
          <a:ext cx="3064945" cy="3064945"/>
        </a:xfrm>
        <a:prstGeom prst="leftCircularArrow">
          <a:avLst>
            <a:gd name="adj1" fmla="val 1986"/>
            <a:gd name="adj2" fmla="val 237817"/>
            <a:gd name="adj3" fmla="val 2213282"/>
            <a:gd name="adj4" fmla="val 9224444"/>
            <a:gd name="adj5" fmla="val 2317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9FBC5C8-AC20-428F-A929-38FC6DCB641A}">
      <dsp:nvSpPr>
        <dsp:cNvPr id="0" name=""/>
        <dsp:cNvSpPr/>
      </dsp:nvSpPr>
      <dsp:spPr>
        <a:xfrm>
          <a:off x="711736" y="1512165"/>
          <a:ext cx="1368935" cy="5443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1°</a:t>
          </a:r>
          <a:endParaRPr lang="es-MX" sz="1400" kern="1200" dirty="0"/>
        </a:p>
      </dsp:txBody>
      <dsp:txXfrm>
        <a:off x="727680" y="1528109"/>
        <a:ext cx="1337047" cy="512492"/>
      </dsp:txXfrm>
    </dsp:sp>
    <dsp:sp modelId="{DB2512F3-C936-45CB-B1EF-58F6A35785C9}">
      <dsp:nvSpPr>
        <dsp:cNvPr id="0" name=""/>
        <dsp:cNvSpPr/>
      </dsp:nvSpPr>
      <dsp:spPr>
        <a:xfrm>
          <a:off x="2953817" y="468346"/>
          <a:ext cx="2644516" cy="165286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b="1" kern="1200" dirty="0" smtClean="0"/>
            <a:t>Desde la ficha Vista selecciona el desplegable del botón Inmovilizar, y selecciona Inmovilizar Paneles.</a:t>
          </a:r>
          <a:endParaRPr lang="es-MX" sz="1600" b="1" kern="1200" dirty="0"/>
        </a:p>
      </dsp:txBody>
      <dsp:txXfrm>
        <a:off x="2991854" y="860567"/>
        <a:ext cx="2568442" cy="1222603"/>
      </dsp:txXfrm>
    </dsp:sp>
    <dsp:sp modelId="{6BACB781-E746-4326-9A5E-437C67EE1221}">
      <dsp:nvSpPr>
        <dsp:cNvPr id="0" name=""/>
        <dsp:cNvSpPr/>
      </dsp:nvSpPr>
      <dsp:spPr>
        <a:xfrm>
          <a:off x="3788255" y="176746"/>
          <a:ext cx="1368935" cy="5443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2°</a:t>
          </a:r>
          <a:endParaRPr lang="es-MX" sz="1400" kern="1200" dirty="0"/>
        </a:p>
      </dsp:txBody>
      <dsp:txXfrm>
        <a:off x="3804199" y="192690"/>
        <a:ext cx="1337047" cy="5124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B6AA8A-E4F5-4309-924B-BCD239F24485}">
      <dsp:nvSpPr>
        <dsp:cNvPr id="0" name=""/>
        <dsp:cNvSpPr/>
      </dsp:nvSpPr>
      <dsp:spPr>
        <a:xfrm>
          <a:off x="1383" y="1345790"/>
          <a:ext cx="1834381" cy="183438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kern="1200" dirty="0" smtClean="0"/>
            <a:t>Ficha </a:t>
          </a:r>
          <a:r>
            <a:rPr lang="es-MX" sz="2100" b="1" kern="1200" dirty="0" smtClean="0"/>
            <a:t>Vista &gt; Inmovilizar</a:t>
          </a:r>
          <a:endParaRPr lang="es-MX" sz="2100" kern="1200" dirty="0" smtClean="0"/>
        </a:p>
      </dsp:txBody>
      <dsp:txXfrm>
        <a:off x="270022" y="1614429"/>
        <a:ext cx="1297103" cy="1297103"/>
      </dsp:txXfrm>
    </dsp:sp>
    <dsp:sp modelId="{17B13096-48A8-4370-8F76-C4CBFF3BCA7A}">
      <dsp:nvSpPr>
        <dsp:cNvPr id="0" name=""/>
        <dsp:cNvSpPr/>
      </dsp:nvSpPr>
      <dsp:spPr>
        <a:xfrm>
          <a:off x="1984716" y="1731010"/>
          <a:ext cx="1063941" cy="1063941"/>
        </a:xfrm>
        <a:prstGeom prst="mathPlus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700" kern="1200"/>
        </a:p>
      </dsp:txBody>
      <dsp:txXfrm>
        <a:off x="2125741" y="2137861"/>
        <a:ext cx="781891" cy="250239"/>
      </dsp:txXfrm>
    </dsp:sp>
    <dsp:sp modelId="{E36A7EC7-CDDF-43ED-8A35-12726F12374F}">
      <dsp:nvSpPr>
        <dsp:cNvPr id="0" name=""/>
        <dsp:cNvSpPr/>
      </dsp:nvSpPr>
      <dsp:spPr>
        <a:xfrm>
          <a:off x="3197609" y="1345790"/>
          <a:ext cx="1834381" cy="183438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kern="1200" dirty="0" smtClean="0"/>
            <a:t>Selecciona </a:t>
          </a:r>
          <a:r>
            <a:rPr lang="es-MX" sz="2100" b="1" kern="1200" dirty="0" smtClean="0"/>
            <a:t>Movilizar paneles</a:t>
          </a:r>
          <a:endParaRPr lang="es-MX" sz="2100" kern="1200" dirty="0" smtClean="0"/>
        </a:p>
      </dsp:txBody>
      <dsp:txXfrm>
        <a:off x="3466248" y="1614429"/>
        <a:ext cx="1297103" cy="1297103"/>
      </dsp:txXfrm>
    </dsp:sp>
    <dsp:sp modelId="{7E7F710D-0E32-4BE6-9A71-A02CBA705AE2}">
      <dsp:nvSpPr>
        <dsp:cNvPr id="0" name=""/>
        <dsp:cNvSpPr/>
      </dsp:nvSpPr>
      <dsp:spPr>
        <a:xfrm>
          <a:off x="5180942" y="1731010"/>
          <a:ext cx="1063941" cy="1063941"/>
        </a:xfrm>
        <a:prstGeom prst="mathEqual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700" kern="1200"/>
        </a:p>
      </dsp:txBody>
      <dsp:txXfrm>
        <a:off x="5321967" y="1950182"/>
        <a:ext cx="781891" cy="625597"/>
      </dsp:txXfrm>
    </dsp:sp>
    <dsp:sp modelId="{BD266723-40FE-411C-9628-4A1AAD1F06B6}">
      <dsp:nvSpPr>
        <dsp:cNvPr id="0" name=""/>
        <dsp:cNvSpPr/>
      </dsp:nvSpPr>
      <dsp:spPr>
        <a:xfrm>
          <a:off x="6393835" y="1345790"/>
          <a:ext cx="1834381" cy="183438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b="1" kern="1200" dirty="0" smtClean="0"/>
            <a:t>Movilizar de nuevo los paneles</a:t>
          </a:r>
          <a:endParaRPr lang="es-MX" sz="2100" kern="1200" dirty="0"/>
        </a:p>
      </dsp:txBody>
      <dsp:txXfrm>
        <a:off x="6662474" y="1614429"/>
        <a:ext cx="1297103" cy="129710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6F985F-7919-4586-A7B4-EF8E3F7C1A7D}">
      <dsp:nvSpPr>
        <dsp:cNvPr id="0" name=""/>
        <dsp:cNvSpPr/>
      </dsp:nvSpPr>
      <dsp:spPr>
        <a:xfrm>
          <a:off x="1" y="862550"/>
          <a:ext cx="1794054" cy="22029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b="1" kern="1200" dirty="0" smtClean="0"/>
            <a:t>Mediante un “clic” del ratón activar la celda donde queremos crear el  comentario.</a:t>
          </a:r>
          <a:endParaRPr lang="es-MX" sz="1600" b="1" kern="1200" dirty="0"/>
        </a:p>
      </dsp:txBody>
      <dsp:txXfrm>
        <a:off x="50696" y="913245"/>
        <a:ext cx="1692664" cy="1629462"/>
      </dsp:txXfrm>
    </dsp:sp>
    <dsp:sp modelId="{DBA39A3D-D9FF-4A91-B03D-0A7F5E524FF8}">
      <dsp:nvSpPr>
        <dsp:cNvPr id="0" name=""/>
        <dsp:cNvSpPr/>
      </dsp:nvSpPr>
      <dsp:spPr>
        <a:xfrm>
          <a:off x="1006577" y="1799581"/>
          <a:ext cx="1992138" cy="1992138"/>
        </a:xfrm>
        <a:prstGeom prst="leftCircularArrow">
          <a:avLst>
            <a:gd name="adj1" fmla="val 3222"/>
            <a:gd name="adj2" fmla="val 397183"/>
            <a:gd name="adj3" fmla="val 2172694"/>
            <a:gd name="adj4" fmla="val 9024489"/>
            <a:gd name="adj5" fmla="val 3759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362D57B-E81B-4A7F-915D-9524A5CB9CBB}">
      <dsp:nvSpPr>
        <dsp:cNvPr id="0" name=""/>
        <dsp:cNvSpPr/>
      </dsp:nvSpPr>
      <dsp:spPr>
        <a:xfrm>
          <a:off x="399613" y="2619020"/>
          <a:ext cx="1594714" cy="6341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/>
            <a:t>1º</a:t>
          </a:r>
          <a:endParaRPr lang="es-MX" sz="1600" b="1" kern="1200" dirty="0"/>
        </a:p>
      </dsp:txBody>
      <dsp:txXfrm>
        <a:off x="418187" y="2637594"/>
        <a:ext cx="1557566" cy="597017"/>
      </dsp:txXfrm>
    </dsp:sp>
    <dsp:sp modelId="{B6D7D5E9-4AF5-4516-B962-2D810BB4DB81}">
      <dsp:nvSpPr>
        <dsp:cNvPr id="0" name=""/>
        <dsp:cNvSpPr/>
      </dsp:nvSpPr>
      <dsp:spPr>
        <a:xfrm>
          <a:off x="2300007" y="1456384"/>
          <a:ext cx="1794054" cy="14797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b="1" kern="1200" dirty="0" smtClean="0"/>
            <a:t>Utilizar la herramienta “Nuevo comentario”.</a:t>
          </a:r>
        </a:p>
      </dsp:txBody>
      <dsp:txXfrm>
        <a:off x="2334059" y="1807519"/>
        <a:ext cx="1725950" cy="1094532"/>
      </dsp:txXfrm>
    </dsp:sp>
    <dsp:sp modelId="{BE2091AA-0667-48EE-A2C3-F7DF4AAB5F42}">
      <dsp:nvSpPr>
        <dsp:cNvPr id="0" name=""/>
        <dsp:cNvSpPr/>
      </dsp:nvSpPr>
      <dsp:spPr>
        <a:xfrm>
          <a:off x="3061866" y="513421"/>
          <a:ext cx="2378513" cy="2378513"/>
        </a:xfrm>
        <a:prstGeom prst="circularArrow">
          <a:avLst>
            <a:gd name="adj1" fmla="val 2699"/>
            <a:gd name="adj2" fmla="val 328598"/>
            <a:gd name="adj3" fmla="val 20102515"/>
            <a:gd name="adj4" fmla="val 13182135"/>
            <a:gd name="adj5" fmla="val 3149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466598E-2207-4FCC-89C8-F3B29AE5852B}">
      <dsp:nvSpPr>
        <dsp:cNvPr id="0" name=""/>
        <dsp:cNvSpPr/>
      </dsp:nvSpPr>
      <dsp:spPr>
        <a:xfrm>
          <a:off x="2592286" y="936102"/>
          <a:ext cx="1594714" cy="6341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/>
            <a:t>2º</a:t>
          </a:r>
        </a:p>
      </dsp:txBody>
      <dsp:txXfrm>
        <a:off x="2610860" y="954676"/>
        <a:ext cx="1557566" cy="597017"/>
      </dsp:txXfrm>
    </dsp:sp>
    <dsp:sp modelId="{6E280C2D-5B7D-4C8D-A206-A793CCFCF6E6}">
      <dsp:nvSpPr>
        <dsp:cNvPr id="0" name=""/>
        <dsp:cNvSpPr/>
      </dsp:nvSpPr>
      <dsp:spPr>
        <a:xfrm>
          <a:off x="4599079" y="1224142"/>
          <a:ext cx="1794054" cy="22322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b="1" kern="1200" dirty="0" smtClean="0"/>
            <a:t>En la nueva ventana que aparece, señalando la celda activa, escribiremos el comentario.</a:t>
          </a:r>
        </a:p>
      </dsp:txBody>
      <dsp:txXfrm>
        <a:off x="4650449" y="1275512"/>
        <a:ext cx="1691314" cy="1651167"/>
      </dsp:txXfrm>
    </dsp:sp>
    <dsp:sp modelId="{F336726A-5FFD-4744-898D-296E07071ED6}">
      <dsp:nvSpPr>
        <dsp:cNvPr id="0" name=""/>
        <dsp:cNvSpPr/>
      </dsp:nvSpPr>
      <dsp:spPr>
        <a:xfrm>
          <a:off x="5514387" y="2069705"/>
          <a:ext cx="2018350" cy="2018350"/>
        </a:xfrm>
        <a:prstGeom prst="leftCircularArrow">
          <a:avLst>
            <a:gd name="adj1" fmla="val 3180"/>
            <a:gd name="adj2" fmla="val 391637"/>
            <a:gd name="adj3" fmla="val 1592303"/>
            <a:gd name="adj4" fmla="val 8449644"/>
            <a:gd name="adj5" fmla="val 3711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CD45BE1-C1F4-4C42-96B9-CBC0DD6796E5}">
      <dsp:nvSpPr>
        <dsp:cNvPr id="0" name=""/>
        <dsp:cNvSpPr/>
      </dsp:nvSpPr>
      <dsp:spPr>
        <a:xfrm>
          <a:off x="4997758" y="3038242"/>
          <a:ext cx="1594714" cy="6341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/>
            <a:t>3º</a:t>
          </a:r>
        </a:p>
      </dsp:txBody>
      <dsp:txXfrm>
        <a:off x="5016332" y="3056816"/>
        <a:ext cx="1557566" cy="597017"/>
      </dsp:txXfrm>
    </dsp:sp>
    <dsp:sp modelId="{8D328566-9E65-4776-B339-6E371B584E10}">
      <dsp:nvSpPr>
        <dsp:cNvPr id="0" name=""/>
        <dsp:cNvSpPr/>
      </dsp:nvSpPr>
      <dsp:spPr>
        <a:xfrm>
          <a:off x="6898151" y="1293860"/>
          <a:ext cx="1794054" cy="20905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b="1" kern="1200" dirty="0" smtClean="0"/>
            <a:t>Al hacer “clic” fuera en otra celda, se oculta la pantalla del comentario</a:t>
          </a:r>
        </a:p>
      </dsp:txBody>
      <dsp:txXfrm>
        <a:off x="6946260" y="1789937"/>
        <a:ext cx="1697836" cy="1546331"/>
      </dsp:txXfrm>
    </dsp:sp>
    <dsp:sp modelId="{A679FAEE-6D49-42D7-B091-D7A19AD7E262}">
      <dsp:nvSpPr>
        <dsp:cNvPr id="0" name=""/>
        <dsp:cNvSpPr/>
      </dsp:nvSpPr>
      <dsp:spPr>
        <a:xfrm>
          <a:off x="7200796" y="1137120"/>
          <a:ext cx="1594714" cy="6341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/>
            <a:t>4º</a:t>
          </a:r>
        </a:p>
      </dsp:txBody>
      <dsp:txXfrm>
        <a:off x="7219370" y="1155694"/>
        <a:ext cx="1557566" cy="5970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95553F-5903-4249-83BE-6E957431179C}" type="datetimeFigureOut">
              <a:rPr lang="es-MX" smtClean="0"/>
              <a:t>04/11/2015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A1B979-19F6-4AB7-B48C-82411425DF3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45591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05CE3-DAF6-4740-BFD7-EE9B459490AC}" type="slidenum">
              <a:rPr lang="es-MX" smtClean="0"/>
              <a:pPr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67694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AE802-894A-462D-810F-ABC9AD81B3D8}" type="datetimeFigureOut">
              <a:rPr lang="es-MX" smtClean="0"/>
              <a:pPr/>
              <a:t>04/11/2015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9A697-EEDB-4445-9AD4-D23F2DDEDFD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AE802-894A-462D-810F-ABC9AD81B3D8}" type="datetimeFigureOut">
              <a:rPr lang="es-MX" smtClean="0"/>
              <a:pPr/>
              <a:t>04/11/2015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9A697-EEDB-4445-9AD4-D23F2DDEDFD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AE802-894A-462D-810F-ABC9AD81B3D8}" type="datetimeFigureOut">
              <a:rPr lang="es-MX" smtClean="0"/>
              <a:pPr/>
              <a:t>04/11/2015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9A697-EEDB-4445-9AD4-D23F2DDEDFD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>
              <a:defRPr b="1" cap="none" spc="0">
                <a:ln/>
                <a:solidFill>
                  <a:schemeClr val="accent3">
                    <a:lumMod val="75000"/>
                  </a:schemeClr>
                </a:solidFill>
                <a:effectLst/>
                <a:latin typeface="AR CENA" pitchFamily="2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algn="just">
              <a:defRPr sz="2800">
                <a:latin typeface="Berlin Sans FB" pitchFamily="34" charset="0"/>
              </a:defRPr>
            </a:lvl1pPr>
            <a:lvl2pPr algn="just">
              <a:defRPr sz="2800">
                <a:latin typeface="Berlin Sans FB" pitchFamily="34" charset="0"/>
              </a:defRPr>
            </a:lvl2pPr>
            <a:lvl3pPr algn="just">
              <a:defRPr sz="2800">
                <a:latin typeface="Berlin Sans FB" pitchFamily="34" charset="0"/>
              </a:defRPr>
            </a:lvl3pPr>
            <a:lvl4pPr algn="just">
              <a:defRPr sz="2800">
                <a:latin typeface="Berlin Sans FB" pitchFamily="34" charset="0"/>
              </a:defRPr>
            </a:lvl4pPr>
            <a:lvl5pPr algn="just">
              <a:defRPr sz="2800">
                <a:latin typeface="Berlin Sans FB" pitchFamily="34" charset="0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MX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AE802-894A-462D-810F-ABC9AD81B3D8}" type="datetimeFigureOut">
              <a:rPr lang="es-MX" smtClean="0"/>
              <a:pPr/>
              <a:t>04/11/2015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9A697-EEDB-4445-9AD4-D23F2DDEDFD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AE802-894A-462D-810F-ABC9AD81B3D8}" type="datetimeFigureOut">
              <a:rPr lang="es-MX" smtClean="0"/>
              <a:pPr/>
              <a:t>04/11/2015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9A697-EEDB-4445-9AD4-D23F2DDEDFD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AE802-894A-462D-810F-ABC9AD81B3D8}" type="datetimeFigureOut">
              <a:rPr lang="es-MX" smtClean="0"/>
              <a:pPr/>
              <a:t>04/11/2015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9A697-EEDB-4445-9AD4-D23F2DDEDFD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AE802-894A-462D-810F-ABC9AD81B3D8}" type="datetimeFigureOut">
              <a:rPr lang="es-MX" smtClean="0"/>
              <a:pPr/>
              <a:t>04/11/2015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9A697-EEDB-4445-9AD4-D23F2DDEDFD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AE802-894A-462D-810F-ABC9AD81B3D8}" type="datetimeFigureOut">
              <a:rPr lang="es-MX" smtClean="0"/>
              <a:pPr/>
              <a:t>04/11/2015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9A697-EEDB-4445-9AD4-D23F2DDEDFD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AE802-894A-462D-810F-ABC9AD81B3D8}" type="datetimeFigureOut">
              <a:rPr lang="es-MX" smtClean="0"/>
              <a:pPr/>
              <a:t>04/11/2015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9A697-EEDB-4445-9AD4-D23F2DDEDFD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AE802-894A-462D-810F-ABC9AD81B3D8}" type="datetimeFigureOut">
              <a:rPr lang="es-MX" smtClean="0"/>
              <a:pPr/>
              <a:t>04/11/2015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9A697-EEDB-4445-9AD4-D23F2DDEDFD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AE802-894A-462D-810F-ABC9AD81B3D8}" type="datetimeFigureOut">
              <a:rPr lang="es-MX" smtClean="0"/>
              <a:pPr/>
              <a:t>04/11/2015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9A697-EEDB-4445-9AD4-D23F2DDEDFD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Imagen1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MX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AE802-894A-462D-810F-ABC9AD81B3D8}" type="datetimeFigureOut">
              <a:rPr lang="es-MX" smtClean="0"/>
              <a:pPr/>
              <a:t>04/11/2015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9A697-EEDB-4445-9AD4-D23F2DDEDFD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lang="es-MX" sz="4400" b="1" kern="1200" cap="none" spc="0" dirty="0" smtClean="0">
          <a:ln/>
          <a:solidFill>
            <a:schemeClr val="accent3">
              <a:lumMod val="75000"/>
            </a:schemeClr>
          </a:solidFill>
          <a:effectLst/>
          <a:latin typeface="AR CENA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es-ES" sz="2800" kern="1200" dirty="0" smtClean="0">
          <a:solidFill>
            <a:schemeClr val="tx1"/>
          </a:solidFill>
          <a:latin typeface="Berlin Sans FB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es-ES" sz="2800" kern="1200" dirty="0" smtClean="0">
          <a:solidFill>
            <a:schemeClr val="tx1"/>
          </a:solidFill>
          <a:latin typeface="Berlin Sans FB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es-ES" sz="2800" kern="1200" dirty="0" smtClean="0">
          <a:solidFill>
            <a:schemeClr val="tx1"/>
          </a:solidFill>
          <a:latin typeface="Berlin Sans FB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es-ES" sz="2800" kern="1200" dirty="0" smtClean="0">
          <a:solidFill>
            <a:schemeClr val="tx1"/>
          </a:solidFill>
          <a:latin typeface="Berlin Sans FB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es-MX" sz="2800" kern="1200" dirty="0" smtClean="0">
          <a:solidFill>
            <a:schemeClr val="tx1"/>
          </a:solidFill>
          <a:latin typeface="Berlin Sans FB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exceltotal.com/validacion-de-datos-en-excel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avanzado.es/excel/fijar-las-primeras-filas-columnas-en-excel/" TargetMode="External"/><Relationship Id="rId2" Type="http://schemas.openxmlformats.org/officeDocument/2006/relationships/hyperlink" Target="http://www.cursosmultimedia.org/moodle/CursodeExcel2013/manual_excel2013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xceltotal.com/validacion-de-datos-en-excel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portad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259632" y="1772818"/>
            <a:ext cx="6400800" cy="3816422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s-MX" dirty="0" smtClean="0">
                <a:solidFill>
                  <a:schemeClr val="tx1"/>
                </a:solidFill>
              </a:rPr>
              <a:t>Área Académica: Informática</a:t>
            </a:r>
          </a:p>
          <a:p>
            <a:pPr algn="l"/>
            <a:endParaRPr lang="es-MX" dirty="0" smtClean="0">
              <a:solidFill>
                <a:schemeClr val="tx1"/>
              </a:solidFill>
            </a:endParaRPr>
          </a:p>
          <a:p>
            <a:pPr algn="just"/>
            <a:r>
              <a:rPr lang="es-MX" dirty="0" smtClean="0">
                <a:solidFill>
                  <a:schemeClr val="tx1"/>
                </a:solidFill>
              </a:rPr>
              <a:t>Tema: Hoja de Cálculo Microsoft Excel: ordenar datos, inmovilizar título, protección de datos, comentarios, validación de datos.</a:t>
            </a:r>
          </a:p>
          <a:p>
            <a:pPr algn="l"/>
            <a:endParaRPr lang="es-MX" dirty="0" smtClean="0">
              <a:solidFill>
                <a:schemeClr val="tx1"/>
              </a:solidFill>
            </a:endParaRPr>
          </a:p>
          <a:p>
            <a:pPr algn="l"/>
            <a:r>
              <a:rPr lang="es-MX" dirty="0" smtClean="0">
                <a:solidFill>
                  <a:schemeClr val="tx1"/>
                </a:solidFill>
              </a:rPr>
              <a:t>Profesor: E.T.E. Miriam Cerón Brito</a:t>
            </a:r>
          </a:p>
          <a:p>
            <a:pPr algn="l"/>
            <a:endParaRPr lang="es-MX" dirty="0" smtClean="0">
              <a:solidFill>
                <a:schemeClr val="tx1"/>
              </a:solidFill>
            </a:endParaRPr>
          </a:p>
          <a:p>
            <a:pPr algn="l"/>
            <a:r>
              <a:rPr lang="es-MX" dirty="0" smtClean="0">
                <a:solidFill>
                  <a:schemeClr val="bg1"/>
                </a:solidFill>
              </a:rPr>
              <a:t>Periodo: Agosto-Diciembre 2015 </a:t>
            </a:r>
          </a:p>
          <a:p>
            <a:pPr algn="l"/>
            <a:endParaRPr lang="es-MX" dirty="0" smtClean="0"/>
          </a:p>
          <a:p>
            <a:pPr algn="l"/>
            <a:endParaRPr lang="es-MX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2.7. Protección de datos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Después de activar cualquiera de estas dos opciones nos aparece una pantalla </a:t>
            </a:r>
            <a:r>
              <a:rPr lang="es-MX" dirty="0" smtClean="0"/>
              <a:t>que </a:t>
            </a:r>
            <a:r>
              <a:rPr lang="es-MX" dirty="0"/>
              <a:t>nos preguntara que queremos “proteger” del documento </a:t>
            </a:r>
            <a:r>
              <a:rPr lang="es-MX" dirty="0" smtClean="0"/>
              <a:t>activo:</a:t>
            </a:r>
            <a:endParaRPr lang="es-MX" dirty="0"/>
          </a:p>
          <a:p>
            <a:endParaRPr lang="es-MX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cstate="print"/>
          <a:srcRect l="14944" t="14760" r="48325" b="25706"/>
          <a:stretch>
            <a:fillRect/>
          </a:stretch>
        </p:blipFill>
        <p:spPr bwMode="auto">
          <a:xfrm>
            <a:off x="3491880" y="3284984"/>
            <a:ext cx="2808312" cy="28449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5 Rectángulo"/>
          <p:cNvSpPr/>
          <p:nvPr/>
        </p:nvSpPr>
        <p:spPr>
          <a:xfrm>
            <a:off x="467544" y="5157192"/>
            <a:ext cx="3059832" cy="830997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MX" sz="1200" b="1" dirty="0" smtClean="0"/>
              <a:t>Por </a:t>
            </a:r>
            <a:r>
              <a:rPr lang="es-MX" sz="1200" b="1" dirty="0"/>
              <a:t>defecto se dejan activas las opciones por defecto y si es </a:t>
            </a:r>
            <a:r>
              <a:rPr lang="es-MX" sz="1200" b="1" dirty="0" smtClean="0"/>
              <a:t>necesario </a:t>
            </a:r>
            <a:r>
              <a:rPr lang="es-MX" sz="1200" b="1" dirty="0"/>
              <a:t>podemos poner una “contraseña” para que no pueda </a:t>
            </a:r>
            <a:r>
              <a:rPr lang="es-MX" sz="1200" b="1" dirty="0" smtClean="0"/>
              <a:t> desbloquearse si </a:t>
            </a:r>
            <a:r>
              <a:rPr lang="es-MX" sz="1200" b="1" dirty="0"/>
              <a:t>no se conoce la </a:t>
            </a:r>
            <a:r>
              <a:rPr lang="es-MX" sz="1200" b="1" dirty="0" smtClean="0"/>
              <a:t>misma</a:t>
            </a:r>
            <a:r>
              <a:rPr lang="es-MX" sz="1200" b="1" dirty="0"/>
              <a:t>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2.7. Protección de datos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3178696" cy="334096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s-MX" dirty="0"/>
              <a:t>Después de activar la “protección” si intentamos hacer cualquier cambio, </a:t>
            </a:r>
            <a:r>
              <a:rPr lang="es-MX" dirty="0" smtClean="0"/>
              <a:t>mostrara </a:t>
            </a:r>
            <a:r>
              <a:rPr lang="es-MX" dirty="0"/>
              <a:t>un mensaje de “error”, impidiendo realizar la </a:t>
            </a:r>
            <a:r>
              <a:rPr lang="es-MX" dirty="0" smtClean="0"/>
              <a:t>modificación</a:t>
            </a:r>
            <a:endParaRPr lang="es-MX" dirty="0"/>
          </a:p>
          <a:p>
            <a:endParaRPr lang="es-MX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cstate="print"/>
          <a:srcRect l="19781" t="46890" r="5210" b="29485"/>
          <a:stretch>
            <a:fillRect/>
          </a:stretch>
        </p:blipFill>
        <p:spPr bwMode="auto">
          <a:xfrm>
            <a:off x="395536" y="5373216"/>
            <a:ext cx="4755407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7 Conector recto de flecha"/>
          <p:cNvCxnSpPr/>
          <p:nvPr/>
        </p:nvCxnSpPr>
        <p:spPr>
          <a:xfrm>
            <a:off x="2699792" y="4941168"/>
            <a:ext cx="216024" cy="576064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Rectángulo"/>
          <p:cNvSpPr/>
          <p:nvPr/>
        </p:nvSpPr>
        <p:spPr>
          <a:xfrm>
            <a:off x="4860032" y="1628800"/>
            <a:ext cx="3707904" cy="298543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MX" sz="2600" dirty="0">
                <a:solidFill>
                  <a:schemeClr val="dk1"/>
                </a:solidFill>
                <a:latin typeface="Berlin Sans FB" pitchFamily="34" charset="0"/>
              </a:rPr>
              <a:t>Si necesitamos realizar algún cambio, tendremos que utilizar las opciones </a:t>
            </a:r>
            <a:r>
              <a:rPr lang="es-MX" sz="2600" dirty="0" smtClean="0">
                <a:solidFill>
                  <a:schemeClr val="dk1"/>
                </a:solidFill>
                <a:latin typeface="Berlin Sans FB" pitchFamily="34" charset="0"/>
              </a:rPr>
              <a:t>que indica </a:t>
            </a:r>
            <a:r>
              <a:rPr lang="es-MX" sz="2600" dirty="0">
                <a:solidFill>
                  <a:schemeClr val="dk1"/>
                </a:solidFill>
                <a:latin typeface="Berlin Sans FB" pitchFamily="34" charset="0"/>
              </a:rPr>
              <a:t>“Desproteger </a:t>
            </a:r>
            <a:r>
              <a:rPr lang="es-MX" sz="2600" dirty="0" smtClean="0">
                <a:solidFill>
                  <a:schemeClr val="dk1"/>
                </a:solidFill>
                <a:latin typeface="Berlin Sans FB" pitchFamily="34" charset="0"/>
              </a:rPr>
              <a:t>hoja”, </a:t>
            </a:r>
            <a:r>
              <a:rPr lang="es-MX" sz="2800" dirty="0" smtClean="0"/>
              <a:t>activando la contraseña para validar la desprotección.</a:t>
            </a:r>
            <a:endParaRPr lang="es-MX" sz="2600" dirty="0">
              <a:solidFill>
                <a:schemeClr val="dk1"/>
              </a:solidFill>
              <a:latin typeface="Berlin Sans FB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 l="36416" t="44330" r="52953" b="35825"/>
          <a:stretch>
            <a:fillRect/>
          </a:stretch>
        </p:blipFill>
        <p:spPr bwMode="auto">
          <a:xfrm>
            <a:off x="6876256" y="4941168"/>
            <a:ext cx="1296144" cy="1512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2.8. Agregar comentario</a:t>
            </a:r>
            <a:endParaRPr lang="es-MX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Los comentarios permiten añadir a las celdas, tanto las que contienen </a:t>
            </a:r>
            <a:r>
              <a:rPr lang="es-MX" dirty="0" smtClean="0"/>
              <a:t>datos como </a:t>
            </a:r>
            <a:r>
              <a:rPr lang="es-MX" dirty="0"/>
              <a:t>las que están vacías, comentarios que ayudaran al usuario a reconocer </a:t>
            </a:r>
            <a:r>
              <a:rPr lang="es-MX" dirty="0" smtClean="0"/>
              <a:t>los </a:t>
            </a:r>
            <a:r>
              <a:rPr lang="es-MX" dirty="0"/>
              <a:t>valores, o información adicional de </a:t>
            </a:r>
            <a:r>
              <a:rPr lang="es-MX" dirty="0" smtClean="0"/>
              <a:t>interés.</a:t>
            </a:r>
            <a:endParaRPr lang="es-MX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27460" t="24570" r="43600" b="53696"/>
          <a:stretch>
            <a:fillRect/>
          </a:stretch>
        </p:blipFill>
        <p:spPr bwMode="auto">
          <a:xfrm>
            <a:off x="6156176" y="1700808"/>
            <a:ext cx="2664296" cy="1250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2.8. Agregar comentario</a:t>
            </a:r>
            <a:endParaRPr lang="es-MX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dirty="0"/>
              <a:t>Para crear un comentario, los pasos </a:t>
            </a:r>
            <a:r>
              <a:rPr lang="es-MX" dirty="0" smtClean="0"/>
              <a:t>son:</a:t>
            </a:r>
            <a:endParaRPr lang="es-MX" dirty="0"/>
          </a:p>
          <a:p>
            <a:endParaRPr lang="es-MX" dirty="0"/>
          </a:p>
        </p:txBody>
      </p:sp>
      <p:graphicFrame>
        <p:nvGraphicFramePr>
          <p:cNvPr id="6" name="5 Diagrama"/>
          <p:cNvGraphicFramePr/>
          <p:nvPr/>
        </p:nvGraphicFramePr>
        <p:xfrm>
          <a:off x="251520" y="2276872"/>
          <a:ext cx="8892480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2.8. Agregar comentario</a:t>
            </a:r>
            <a:endParaRPr lang="es-MX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dirty="0"/>
              <a:t>Para visualizar los comentarios tendremos que llevar el ratón a la esquina </a:t>
            </a:r>
            <a:r>
              <a:rPr lang="es-MX" dirty="0" smtClean="0"/>
              <a:t>marcada </a:t>
            </a:r>
            <a:r>
              <a:rPr lang="es-MX" dirty="0"/>
              <a:t>de color “rojo” y automáticamente se visualiza el </a:t>
            </a:r>
            <a:r>
              <a:rPr lang="es-MX" dirty="0" smtClean="0"/>
              <a:t>contenido:</a:t>
            </a:r>
            <a:endParaRPr lang="es-MX" dirty="0"/>
          </a:p>
          <a:p>
            <a:endParaRPr lang="es-MX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27168" t="56340" r="49798" b="18145"/>
          <a:stretch>
            <a:fillRect/>
          </a:stretch>
        </p:blipFill>
        <p:spPr bwMode="auto">
          <a:xfrm>
            <a:off x="3059832" y="3573016"/>
            <a:ext cx="280831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2.8. Agregar comentario</a:t>
            </a:r>
            <a:endParaRPr lang="es-MX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Grupo </a:t>
            </a:r>
            <a:r>
              <a:rPr lang="es-MX" dirty="0"/>
              <a:t>de opciones de </a:t>
            </a:r>
            <a:r>
              <a:rPr lang="es-MX" dirty="0" smtClean="0"/>
              <a:t>“comentarios”:</a:t>
            </a:r>
            <a:endParaRPr lang="es-MX" dirty="0"/>
          </a:p>
          <a:p>
            <a:endParaRPr lang="es-MX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550" y="2486025"/>
            <a:ext cx="87249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2.9. Validar datos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Es una herramienta que no puede pasar desapercibida por los analistas de datos ya que nos ayudará a evitar la introducción de datos incorrectos en la hoja de cálculo de manera que podamos mantener la integridad de la información en nuestra base de datos.</a:t>
            </a:r>
            <a:endParaRPr lang="es-MX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2.9. Validar datos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El comando </a:t>
            </a:r>
            <a:r>
              <a:rPr lang="es-MX" b="1" dirty="0" smtClean="0"/>
              <a:t>Validación de datos</a:t>
            </a:r>
            <a:r>
              <a:rPr lang="es-MX" dirty="0" smtClean="0"/>
              <a:t> se encuentra en la ficha Datos y dentro del grupo Herramientas de datos:</a:t>
            </a:r>
            <a:endParaRPr lang="es-MX" dirty="0"/>
          </a:p>
        </p:txBody>
      </p:sp>
      <p:pic>
        <p:nvPicPr>
          <p:cNvPr id="31746" name="Picture 2" descr="Comando Validación de datos en Exc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429000"/>
            <a:ext cx="8532440" cy="20882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2.9. Validar datos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2400" dirty="0" smtClean="0"/>
              <a:t>Se abrirá el cuadro de diálogo Validación de datos donde, de manera predeterminada, la opción Cualquier valor estará seleccionada. Sin embargo, podremos elegir alguno de los criterios de validación disponibles:</a:t>
            </a:r>
            <a:endParaRPr lang="es-MX" sz="2400" dirty="0"/>
          </a:p>
        </p:txBody>
      </p:sp>
      <p:pic>
        <p:nvPicPr>
          <p:cNvPr id="30722" name="Picture 2" descr="Aplicar validación de datos a celdas en Exc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140968"/>
            <a:ext cx="3600400" cy="28401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4 Rectángulo"/>
          <p:cNvSpPr/>
          <p:nvPr/>
        </p:nvSpPr>
        <p:spPr>
          <a:xfrm>
            <a:off x="395536" y="6150114"/>
            <a:ext cx="87484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s-MX" sz="2000" dirty="0" smtClean="0">
                <a:latin typeface="Berlin Sans FB" pitchFamily="34" charset="0"/>
              </a:rPr>
              <a:t>Para saber como se aplica cada opción seguir el link: </a:t>
            </a:r>
            <a:r>
              <a:rPr lang="es-MX" sz="2000" dirty="0" smtClean="0">
                <a:latin typeface="Berlin Sans FB" pitchFamily="34" charset="0"/>
                <a:hlinkClick r:id="rId3"/>
              </a:rPr>
              <a:t>https://exceltotal.com/validacion-de-datos-en-excel/</a:t>
            </a:r>
            <a:endParaRPr lang="es-MX" sz="2000" dirty="0">
              <a:latin typeface="Berlin Sans FB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2.9. Validar datos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Para aplicar la validación de datos sobre una celda específica, deberás asegurarte de seleccionar dicha celda y posteriormente ir al comando:</a:t>
            </a:r>
          </a:p>
          <a:p>
            <a:pPr>
              <a:buNone/>
            </a:pPr>
            <a:r>
              <a:rPr lang="es-MX" dirty="0" smtClean="0"/>
              <a:t>  Datos &gt; Herramientas de Datos &gt; Validación de datos.</a:t>
            </a:r>
          </a:p>
          <a:p>
            <a:pPr>
              <a:buNone/>
            </a:pPr>
            <a:endParaRPr lang="es-MX" dirty="0" smtClean="0"/>
          </a:p>
        </p:txBody>
      </p:sp>
      <p:pic>
        <p:nvPicPr>
          <p:cNvPr id="29698" name="Picture 2" descr="Lista de validación de datos en Excel"/>
          <p:cNvPicPr>
            <a:picLocks noChangeAspect="1" noChangeArrowheads="1"/>
          </p:cNvPicPr>
          <p:nvPr/>
        </p:nvPicPr>
        <p:blipFill>
          <a:blip r:embed="rId2" cstate="print"/>
          <a:srcRect b="39521"/>
          <a:stretch>
            <a:fillRect/>
          </a:stretch>
        </p:blipFill>
        <p:spPr bwMode="auto">
          <a:xfrm>
            <a:off x="899592" y="3789040"/>
            <a:ext cx="3295650" cy="2016224"/>
          </a:xfrm>
          <a:prstGeom prst="rect">
            <a:avLst/>
          </a:prstGeom>
          <a:noFill/>
        </p:spPr>
      </p:pic>
      <p:pic>
        <p:nvPicPr>
          <p:cNvPr id="29700" name="Picture 4" descr="Validar datos en Exce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645024"/>
            <a:ext cx="3096344" cy="2442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468313" y="1557338"/>
            <a:ext cx="8229600" cy="489599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MX" sz="2000" dirty="0" smtClean="0"/>
              <a:t>Tema: Hoja de cálculo</a:t>
            </a:r>
          </a:p>
          <a:p>
            <a:pPr>
              <a:buNone/>
            </a:pPr>
            <a:endParaRPr lang="es-MX" sz="2000" dirty="0" smtClean="0"/>
          </a:p>
          <a:p>
            <a:pPr algn="ctr">
              <a:buNone/>
            </a:pPr>
            <a:r>
              <a:rPr lang="es-MX" sz="2000" dirty="0" smtClean="0"/>
              <a:t>Abstracto</a:t>
            </a:r>
          </a:p>
          <a:p>
            <a:pPr algn="just">
              <a:buFont typeface="Wingdings" pitchFamily="2" charset="2"/>
              <a:buChar char="§"/>
            </a:pPr>
            <a:r>
              <a:rPr lang="es-MX" sz="2400" dirty="0" smtClean="0"/>
              <a:t>Descripción del tema 2.5 al tema 2.9 de la unidad I del contenido programático de la  informática IV, encontraras información acerca de cómo o</a:t>
            </a:r>
            <a:r>
              <a:rPr lang="es-ES" sz="2400" dirty="0" smtClean="0"/>
              <a:t>rdenar datos, inmovilizar títulos, protección de datos, agregar comentario y validar datos.</a:t>
            </a:r>
            <a:endParaRPr lang="es-ES" sz="2400" smtClean="0"/>
          </a:p>
          <a:p>
            <a:pPr marL="0" indent="0" algn="just">
              <a:buNone/>
            </a:pPr>
            <a:endParaRPr lang="es-MX" sz="2000" dirty="0" smtClean="0"/>
          </a:p>
          <a:p>
            <a:endParaRPr lang="es-MX" sz="2000" dirty="0" smtClean="0"/>
          </a:p>
          <a:p>
            <a:pPr>
              <a:buNone/>
            </a:pPr>
            <a:r>
              <a:rPr lang="es-MX" sz="2000" dirty="0" err="1" smtClean="0"/>
              <a:t>Keywords</a:t>
            </a:r>
            <a:r>
              <a:rPr lang="es-MX" sz="2000" dirty="0" smtClean="0"/>
              <a:t>: Hoja de cálculo, o</a:t>
            </a:r>
            <a:r>
              <a:rPr lang="es-ES" sz="2000" dirty="0" err="1" smtClean="0"/>
              <a:t>rdenar</a:t>
            </a:r>
            <a:r>
              <a:rPr lang="es-ES" sz="2000" dirty="0" smtClean="0"/>
              <a:t> datos, inmovilizar títulos, protección de datos, agregar comentario, validar datos.</a:t>
            </a:r>
            <a:endParaRPr lang="es-MX" sz="2000" dirty="0" smtClean="0"/>
          </a:p>
          <a:p>
            <a:pPr>
              <a:buNone/>
            </a:pPr>
            <a:endParaRPr lang="es-MX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78692" y="1186249"/>
            <a:ext cx="6487297" cy="486032"/>
          </a:xfrm>
        </p:spPr>
        <p:txBody>
          <a:bodyPr/>
          <a:lstStyle/>
          <a:p>
            <a:r>
              <a:rPr lang="es-MX" sz="3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BIBLIOGRAFIA </a:t>
            </a:r>
            <a:br>
              <a:rPr lang="es-MX" sz="3000" b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3000" b="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MX" sz="3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Referencias)</a:t>
            </a:r>
            <a:r>
              <a:rPr lang="es-MX" sz="3000" b="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3000" b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MX" sz="3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sz="2400" dirty="0" smtClean="0"/>
              <a:t>Manual de MICROSOFT EXCEL 2013, Cursos multimedia. Recuperado de </a:t>
            </a:r>
            <a:r>
              <a:rPr lang="pt-BR" sz="2400" dirty="0" smtClean="0">
                <a:hlinkClick r:id="rId2"/>
              </a:rPr>
              <a:t>http://www.cursosmultimedia.org/moodle/CursodeExcel2013/manual_excel2013.pdf</a:t>
            </a:r>
            <a:endParaRPr lang="pt-BR" sz="2400" dirty="0" smtClean="0"/>
          </a:p>
          <a:p>
            <a:pPr lvl="0"/>
            <a:endParaRPr lang="es-MX" sz="2400" dirty="0" smtClean="0"/>
          </a:p>
          <a:p>
            <a:r>
              <a:rPr lang="es-MX" sz="2400" dirty="0" smtClean="0"/>
              <a:t>(2015). Fijar las primeras filas-columnas en Excel. Avanzado.es. Recuperado de: </a:t>
            </a:r>
            <a:r>
              <a:rPr lang="es-MX" sz="2400" dirty="0" smtClean="0">
                <a:hlinkClick r:id="rId3"/>
              </a:rPr>
              <a:t>http://avanzado.es/excel/fijar-las-primeras-filas-columnas-en-excel/</a:t>
            </a:r>
            <a:endParaRPr lang="es-MX" sz="2400" dirty="0" smtClean="0"/>
          </a:p>
          <a:p>
            <a:endParaRPr lang="pt-BR" sz="2400" dirty="0" smtClean="0"/>
          </a:p>
          <a:p>
            <a:r>
              <a:rPr lang="es-MX" sz="2400" dirty="0" smtClean="0"/>
              <a:t>Ortiz, Moisés (s/f). Excel total. Validación de datos. Recuperado de: </a:t>
            </a:r>
            <a:r>
              <a:rPr lang="es-MX" sz="2400" dirty="0" smtClean="0">
                <a:hlinkClick r:id="rId4"/>
              </a:rPr>
              <a:t>https://exceltotal.com/validacion-de-datos-en-excel/</a:t>
            </a:r>
            <a:endParaRPr lang="es-MX" sz="2400" dirty="0" smtClean="0"/>
          </a:p>
          <a:p>
            <a:endParaRPr lang="es-MX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412776"/>
            <a:ext cx="8229600" cy="4464496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dirty="0" smtClean="0"/>
              <a:t>Topic: Microsoft Excel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Abstract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Description of the subject topic 2.5 2.9 Unit I the program content of informatics IV, you will find information about how to organize data, immobilize titles, data protection, add comments and validating data.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Keywords: Microsoft Excel, sort data, immobilize titles, data protection, add comment, validate data.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2.5. Ordenar datos.</a:t>
            </a:r>
            <a:endParaRPr lang="es-MX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MX" dirty="0" smtClean="0"/>
              <a:t>De </a:t>
            </a:r>
            <a:r>
              <a:rPr lang="es-MX" dirty="0"/>
              <a:t>la línea de </a:t>
            </a:r>
            <a:r>
              <a:rPr lang="es-MX" dirty="0" smtClean="0"/>
              <a:t>menú </a:t>
            </a:r>
            <a:r>
              <a:rPr lang="es-MX" dirty="0"/>
              <a:t>principal es la opción </a:t>
            </a:r>
            <a:r>
              <a:rPr lang="es-MX" dirty="0" smtClean="0"/>
              <a:t>titulada </a:t>
            </a:r>
            <a:r>
              <a:rPr lang="es-MX" dirty="0"/>
              <a:t>“Datos</a:t>
            </a:r>
            <a:r>
              <a:rPr lang="es-MX" dirty="0" smtClean="0"/>
              <a:t>”</a:t>
            </a:r>
            <a:r>
              <a:rPr lang="es-MX" dirty="0"/>
              <a:t> </a:t>
            </a:r>
            <a:r>
              <a:rPr lang="es-MX" dirty="0" smtClean="0"/>
              <a:t>de la sección “Ordenar </a:t>
            </a:r>
            <a:r>
              <a:rPr lang="es-MX" dirty="0"/>
              <a:t>y </a:t>
            </a:r>
            <a:r>
              <a:rPr lang="es-MX" dirty="0" smtClean="0"/>
              <a:t>filtrar”:</a:t>
            </a:r>
          </a:p>
          <a:p>
            <a:endParaRPr lang="es-MX" dirty="0"/>
          </a:p>
          <a:p>
            <a:endParaRPr lang="es-MX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063" t="42165" b="26650"/>
          <a:stretch>
            <a:fillRect/>
          </a:stretch>
        </p:blipFill>
        <p:spPr bwMode="auto">
          <a:xfrm>
            <a:off x="395536" y="3212976"/>
            <a:ext cx="7960314" cy="15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5652120" y="3068960"/>
            <a:ext cx="1224136" cy="1800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2.5. Ordenar datos.</a:t>
            </a:r>
            <a:endParaRPr lang="es-MX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MX" dirty="0"/>
              <a:t>Para ordenar los datos introducidos </a:t>
            </a:r>
            <a:r>
              <a:rPr lang="es-MX" dirty="0" smtClean="0"/>
              <a:t>seguir los sig. pasos: 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 smtClean="0"/>
              <a:t>Seleccionar </a:t>
            </a:r>
            <a:r>
              <a:rPr lang="es-MX" dirty="0"/>
              <a:t>los datos a </a:t>
            </a:r>
            <a:r>
              <a:rPr lang="es-MX" dirty="0" smtClean="0"/>
              <a:t>ordenar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 smtClean="0"/>
              <a:t>Después </a:t>
            </a:r>
            <a:r>
              <a:rPr lang="es-MX" dirty="0"/>
              <a:t>activaremos uno de los siguientes </a:t>
            </a:r>
            <a:r>
              <a:rPr lang="es-MX" dirty="0" smtClean="0"/>
              <a:t>botones</a:t>
            </a:r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38091" t="30825" r="43009" b="32320"/>
          <a:stretch>
            <a:fillRect/>
          </a:stretch>
        </p:blipFill>
        <p:spPr bwMode="auto">
          <a:xfrm>
            <a:off x="3491880" y="3717032"/>
            <a:ext cx="1440160" cy="1755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CuadroTexto"/>
          <p:cNvSpPr txBox="1"/>
          <p:nvPr/>
        </p:nvSpPr>
        <p:spPr>
          <a:xfrm>
            <a:off x="2699792" y="465313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rgbClr val="FF0000"/>
                </a:solidFill>
              </a:rPr>
              <a:t>Ascendente</a:t>
            </a:r>
            <a:endParaRPr lang="es-MX" b="1" dirty="0">
              <a:solidFill>
                <a:srgbClr val="FF0000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067944" y="544522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rgbClr val="0070C0"/>
                </a:solidFill>
              </a:rPr>
              <a:t>Descendente</a:t>
            </a:r>
            <a:endParaRPr lang="es-MX" b="1" dirty="0">
              <a:solidFill>
                <a:srgbClr val="0070C0"/>
              </a:solidFill>
            </a:endParaRPr>
          </a:p>
        </p:txBody>
      </p:sp>
      <p:sp>
        <p:nvSpPr>
          <p:cNvPr id="10" name="9 Forma libre"/>
          <p:cNvSpPr/>
          <p:nvPr/>
        </p:nvSpPr>
        <p:spPr>
          <a:xfrm>
            <a:off x="179512" y="4149080"/>
            <a:ext cx="3563888" cy="461665"/>
          </a:xfrm>
          <a:custGeom>
            <a:avLst/>
            <a:gdLst>
              <a:gd name="connsiteX0" fmla="*/ 0 w 3563888"/>
              <a:gd name="connsiteY0" fmla="*/ 0 h 461665"/>
              <a:gd name="connsiteX1" fmla="*/ 3563888 w 3563888"/>
              <a:gd name="connsiteY1" fmla="*/ 0 h 461665"/>
              <a:gd name="connsiteX2" fmla="*/ 3563888 w 3563888"/>
              <a:gd name="connsiteY2" fmla="*/ 461665 h 461665"/>
              <a:gd name="connsiteX3" fmla="*/ 0 w 3563888"/>
              <a:gd name="connsiteY3" fmla="*/ 461665 h 461665"/>
              <a:gd name="connsiteX4" fmla="*/ 0 w 3563888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63888" h="461665">
                <a:moveTo>
                  <a:pt x="0" y="0"/>
                </a:moveTo>
                <a:lnTo>
                  <a:pt x="3563888" y="0"/>
                </a:lnTo>
                <a:lnTo>
                  <a:pt x="3563888" y="461665"/>
                </a:lnTo>
                <a:lnTo>
                  <a:pt x="0" y="461665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MX" sz="1200" b="1" dirty="0" smtClean="0"/>
              <a:t>Si </a:t>
            </a:r>
            <a:r>
              <a:rPr lang="es-MX" sz="1200" b="1" dirty="0"/>
              <a:t>el contenido es </a:t>
            </a:r>
            <a:r>
              <a:rPr lang="es-MX" sz="1200" b="1" dirty="0" smtClean="0"/>
              <a:t>texto</a:t>
            </a:r>
            <a:r>
              <a:rPr lang="es-MX" sz="1200" b="1" dirty="0"/>
              <a:t>, ordena de la letra A </a:t>
            </a:r>
            <a:r>
              <a:rPr lang="es-MX" sz="1200" b="1" dirty="0" err="1"/>
              <a:t>a</a:t>
            </a:r>
            <a:r>
              <a:rPr lang="es-MX" sz="1200" b="1" dirty="0"/>
              <a:t> </a:t>
            </a:r>
            <a:r>
              <a:rPr lang="es-MX" sz="1200" b="1" dirty="0" smtClean="0"/>
              <a:t>la Z</a:t>
            </a:r>
          </a:p>
          <a:p>
            <a:pPr>
              <a:buFont typeface="Wingdings" pitchFamily="2" charset="2"/>
              <a:buChar char="ü"/>
            </a:pPr>
            <a:r>
              <a:rPr lang="es-MX" sz="1200" b="1" dirty="0"/>
              <a:t>S</a:t>
            </a:r>
            <a:r>
              <a:rPr lang="es-MX" sz="1200" b="1" dirty="0" smtClean="0"/>
              <a:t>i </a:t>
            </a:r>
            <a:r>
              <a:rPr lang="es-MX" sz="1200" b="1" dirty="0"/>
              <a:t>es numérico, el orden será </a:t>
            </a:r>
            <a:r>
              <a:rPr lang="es-MX" sz="1200" b="1" dirty="0" smtClean="0"/>
              <a:t>del </a:t>
            </a:r>
            <a:r>
              <a:rPr lang="es-MX" sz="1200" b="1" dirty="0"/>
              <a:t>0 al 9</a:t>
            </a:r>
          </a:p>
        </p:txBody>
      </p:sp>
      <p:sp>
        <p:nvSpPr>
          <p:cNvPr id="11" name="10 Corchetes"/>
          <p:cNvSpPr/>
          <p:nvPr/>
        </p:nvSpPr>
        <p:spPr>
          <a:xfrm>
            <a:off x="5580112" y="5373216"/>
            <a:ext cx="2448272" cy="510778"/>
          </a:xfrm>
          <a:prstGeom prst="bracketPair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MX" sz="1200" b="1" dirty="0" smtClean="0"/>
              <a:t>Si </a:t>
            </a:r>
            <a:r>
              <a:rPr lang="es-MX" sz="1200" b="1" dirty="0"/>
              <a:t>es texto, de la </a:t>
            </a:r>
            <a:r>
              <a:rPr lang="es-MX" sz="1200" b="1" dirty="0" smtClean="0"/>
              <a:t>Z </a:t>
            </a:r>
            <a:r>
              <a:rPr lang="es-MX" sz="1200" b="1" dirty="0"/>
              <a:t>a la A </a:t>
            </a:r>
            <a:endParaRPr lang="es-MX" sz="1200" b="1" dirty="0" smtClean="0"/>
          </a:p>
          <a:p>
            <a:pPr>
              <a:buFont typeface="Wingdings" pitchFamily="2" charset="2"/>
              <a:buChar char="ü"/>
            </a:pPr>
            <a:r>
              <a:rPr lang="es-MX" sz="1200" b="1" dirty="0"/>
              <a:t>S</a:t>
            </a:r>
            <a:r>
              <a:rPr lang="es-MX" sz="1200" b="1" dirty="0" smtClean="0"/>
              <a:t>i </a:t>
            </a:r>
            <a:r>
              <a:rPr lang="es-MX" sz="1200" b="1" dirty="0"/>
              <a:t>es numérico del 9 al 0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2.6. Inmovilizar títulos.</a:t>
            </a:r>
            <a:endParaRPr lang="es-MX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506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jar las primeras filas-columnas en Exc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14117" y="4293096"/>
            <a:ext cx="4486275" cy="2257426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2.6. Inmovilizar títulos.</a:t>
            </a:r>
            <a:endParaRPr lang="es-MX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539552" y="2060848"/>
            <a:ext cx="2304256" cy="2304256"/>
          </a:xfrm>
          <a:ln w="38100">
            <a:prstDash val="sysDot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s-MX" sz="1800" dirty="0" smtClean="0"/>
              <a:t>Para conseguir que una o más filas y/o columnas queden fijas deberemos utilizar el comando </a:t>
            </a:r>
            <a:r>
              <a:rPr lang="es-MX" sz="1800" b="1" dirty="0" smtClean="0"/>
              <a:t>Inmovilizar</a:t>
            </a:r>
            <a:r>
              <a:rPr lang="es-MX" sz="1800" dirty="0" smtClean="0"/>
              <a:t> desde la ficha </a:t>
            </a:r>
            <a:r>
              <a:rPr lang="es-MX" sz="1800" b="1" dirty="0" smtClean="0"/>
              <a:t>Vista</a:t>
            </a:r>
            <a:r>
              <a:rPr lang="es-MX" sz="1800" dirty="0" smtClean="0"/>
              <a:t>:</a:t>
            </a:r>
            <a:endParaRPr lang="es-MX" sz="1800" dirty="0"/>
          </a:p>
        </p:txBody>
      </p:sp>
      <p:graphicFrame>
        <p:nvGraphicFramePr>
          <p:cNvPr id="6" name="5 Diagrama"/>
          <p:cNvGraphicFramePr/>
          <p:nvPr/>
        </p:nvGraphicFramePr>
        <p:xfrm>
          <a:off x="3347864" y="1772816"/>
          <a:ext cx="5796136" cy="25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2.6.1 </a:t>
            </a:r>
            <a:r>
              <a:rPr lang="es-MX" dirty="0" smtClean="0">
                <a:solidFill>
                  <a:schemeClr val="tx1"/>
                </a:solidFill>
                <a:latin typeface="+mj-lt"/>
              </a:rPr>
              <a:t>M</a:t>
            </a:r>
            <a:r>
              <a:rPr lang="es-MX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ovilizar títulos.</a:t>
            </a:r>
            <a:endParaRPr lang="es-MX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2.7. Protección de datos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3898776" cy="139675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MX" dirty="0"/>
              <a:t>La principal función de “proteger” es evitar que se realicen cambios de forma </a:t>
            </a:r>
            <a:r>
              <a:rPr lang="es-MX" dirty="0" smtClean="0"/>
              <a:t>accidental </a:t>
            </a:r>
            <a:r>
              <a:rPr lang="es-MX" dirty="0"/>
              <a:t>en el </a:t>
            </a:r>
            <a:r>
              <a:rPr lang="es-MX" dirty="0" smtClean="0"/>
              <a:t>documento. </a:t>
            </a:r>
            <a:endParaRPr lang="es-MX" dirty="0"/>
          </a:p>
        </p:txBody>
      </p:sp>
      <p:sp>
        <p:nvSpPr>
          <p:cNvPr id="4" name="3 Rectángulo"/>
          <p:cNvSpPr/>
          <p:nvPr/>
        </p:nvSpPr>
        <p:spPr>
          <a:xfrm>
            <a:off x="4572000" y="4725144"/>
            <a:ext cx="360040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MX" sz="2400" dirty="0">
                <a:latin typeface="Berlin Sans FB" pitchFamily="34" charset="0"/>
              </a:rPr>
              <a:t>Estas </a:t>
            </a:r>
            <a:r>
              <a:rPr lang="es-MX" sz="2400" dirty="0" smtClean="0">
                <a:latin typeface="Berlin Sans FB" pitchFamily="34" charset="0"/>
              </a:rPr>
              <a:t>“</a:t>
            </a:r>
            <a:r>
              <a:rPr lang="es-MX" sz="2400" dirty="0">
                <a:latin typeface="Berlin Sans FB" pitchFamily="34" charset="0"/>
              </a:rPr>
              <a:t>bloquean” la hoja de </a:t>
            </a:r>
            <a:r>
              <a:rPr lang="es-MX" sz="2400" dirty="0" smtClean="0">
                <a:latin typeface="Berlin Sans FB" pitchFamily="34" charset="0"/>
              </a:rPr>
              <a:t>cálculo: “hoja” activa o </a:t>
            </a:r>
            <a:r>
              <a:rPr lang="es-MX" sz="2400" dirty="0">
                <a:latin typeface="Berlin Sans FB" pitchFamily="34" charset="0"/>
              </a:rPr>
              <a:t>“todas” las </a:t>
            </a:r>
            <a:r>
              <a:rPr lang="es-MX" sz="2400" dirty="0" smtClean="0">
                <a:latin typeface="Berlin Sans FB" pitchFamily="34" charset="0"/>
              </a:rPr>
              <a:t>hojas.</a:t>
            </a:r>
            <a:endParaRPr lang="es-MX" sz="2400" dirty="0">
              <a:latin typeface="Berlin Sans FB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419872" y="3212976"/>
            <a:ext cx="3888432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MX" sz="2400" dirty="0">
                <a:latin typeface="Berlin Sans FB" pitchFamily="34" charset="0"/>
              </a:rPr>
              <a:t>Las opciones más utilizadas son las de “Proteger hoja” y “Proteger libro”. </a:t>
            </a:r>
          </a:p>
        </p:txBody>
      </p:sp>
      <p:sp>
        <p:nvSpPr>
          <p:cNvPr id="7" name="6 Forma libre"/>
          <p:cNvSpPr/>
          <p:nvPr/>
        </p:nvSpPr>
        <p:spPr>
          <a:xfrm>
            <a:off x="2382982" y="3075709"/>
            <a:ext cx="1025236" cy="751073"/>
          </a:xfrm>
          <a:custGeom>
            <a:avLst/>
            <a:gdLst>
              <a:gd name="connsiteX0" fmla="*/ 0 w 1025236"/>
              <a:gd name="connsiteY0" fmla="*/ 0 h 751073"/>
              <a:gd name="connsiteX1" fmla="*/ 41563 w 1025236"/>
              <a:gd name="connsiteY1" fmla="*/ 138546 h 751073"/>
              <a:gd name="connsiteX2" fmla="*/ 69273 w 1025236"/>
              <a:gd name="connsiteY2" fmla="*/ 166255 h 751073"/>
              <a:gd name="connsiteX3" fmla="*/ 124691 w 1025236"/>
              <a:gd name="connsiteY3" fmla="*/ 249382 h 751073"/>
              <a:gd name="connsiteX4" fmla="*/ 152400 w 1025236"/>
              <a:gd name="connsiteY4" fmla="*/ 290946 h 751073"/>
              <a:gd name="connsiteX5" fmla="*/ 221673 w 1025236"/>
              <a:gd name="connsiteY5" fmla="*/ 360218 h 751073"/>
              <a:gd name="connsiteX6" fmla="*/ 318654 w 1025236"/>
              <a:gd name="connsiteY6" fmla="*/ 457200 h 751073"/>
              <a:gd name="connsiteX7" fmla="*/ 387927 w 1025236"/>
              <a:gd name="connsiteY7" fmla="*/ 512618 h 751073"/>
              <a:gd name="connsiteX8" fmla="*/ 471054 w 1025236"/>
              <a:gd name="connsiteY8" fmla="*/ 568036 h 751073"/>
              <a:gd name="connsiteX9" fmla="*/ 512618 w 1025236"/>
              <a:gd name="connsiteY9" fmla="*/ 595746 h 751073"/>
              <a:gd name="connsiteX10" fmla="*/ 554182 w 1025236"/>
              <a:gd name="connsiteY10" fmla="*/ 609600 h 751073"/>
              <a:gd name="connsiteX11" fmla="*/ 609600 w 1025236"/>
              <a:gd name="connsiteY11" fmla="*/ 637309 h 751073"/>
              <a:gd name="connsiteX12" fmla="*/ 665018 w 1025236"/>
              <a:gd name="connsiteY12" fmla="*/ 651164 h 751073"/>
              <a:gd name="connsiteX13" fmla="*/ 706582 w 1025236"/>
              <a:gd name="connsiteY13" fmla="*/ 665018 h 751073"/>
              <a:gd name="connsiteX14" fmla="*/ 831273 w 1025236"/>
              <a:gd name="connsiteY14" fmla="*/ 720436 h 751073"/>
              <a:gd name="connsiteX15" fmla="*/ 928254 w 1025236"/>
              <a:gd name="connsiteY15" fmla="*/ 748146 h 751073"/>
              <a:gd name="connsiteX16" fmla="*/ 1025236 w 1025236"/>
              <a:gd name="connsiteY16" fmla="*/ 748146 h 751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25236" h="751073">
                <a:moveTo>
                  <a:pt x="0" y="0"/>
                </a:moveTo>
                <a:cubicBezTo>
                  <a:pt x="6279" y="25116"/>
                  <a:pt x="30319" y="127302"/>
                  <a:pt x="41563" y="138546"/>
                </a:cubicBezTo>
                <a:lnTo>
                  <a:pt x="69273" y="166255"/>
                </a:lnTo>
                <a:cubicBezTo>
                  <a:pt x="93620" y="239298"/>
                  <a:pt x="67035" y="180195"/>
                  <a:pt x="124691" y="249382"/>
                </a:cubicBezTo>
                <a:cubicBezTo>
                  <a:pt x="135351" y="262174"/>
                  <a:pt x="141435" y="278415"/>
                  <a:pt x="152400" y="290946"/>
                </a:cubicBezTo>
                <a:cubicBezTo>
                  <a:pt x="173904" y="315522"/>
                  <a:pt x="203559" y="333047"/>
                  <a:pt x="221673" y="360218"/>
                </a:cubicBezTo>
                <a:cubicBezTo>
                  <a:pt x="285192" y="455497"/>
                  <a:pt x="245498" y="432815"/>
                  <a:pt x="318654" y="457200"/>
                </a:cubicBezTo>
                <a:cubicBezTo>
                  <a:pt x="369853" y="533999"/>
                  <a:pt x="317069" y="473253"/>
                  <a:pt x="387927" y="512618"/>
                </a:cubicBezTo>
                <a:cubicBezTo>
                  <a:pt x="417038" y="528791"/>
                  <a:pt x="443345" y="549563"/>
                  <a:pt x="471054" y="568036"/>
                </a:cubicBezTo>
                <a:cubicBezTo>
                  <a:pt x="484909" y="577273"/>
                  <a:pt x="496821" y="590481"/>
                  <a:pt x="512618" y="595746"/>
                </a:cubicBezTo>
                <a:cubicBezTo>
                  <a:pt x="526473" y="600364"/>
                  <a:pt x="540759" y="603847"/>
                  <a:pt x="554182" y="609600"/>
                </a:cubicBezTo>
                <a:cubicBezTo>
                  <a:pt x="573165" y="617736"/>
                  <a:pt x="590262" y="630057"/>
                  <a:pt x="609600" y="637309"/>
                </a:cubicBezTo>
                <a:cubicBezTo>
                  <a:pt x="627429" y="643995"/>
                  <a:pt x="646709" y="645933"/>
                  <a:pt x="665018" y="651164"/>
                </a:cubicBezTo>
                <a:cubicBezTo>
                  <a:pt x="679060" y="655176"/>
                  <a:pt x="692727" y="660400"/>
                  <a:pt x="706582" y="665018"/>
                </a:cubicBezTo>
                <a:cubicBezTo>
                  <a:pt x="772449" y="708930"/>
                  <a:pt x="732347" y="687460"/>
                  <a:pt x="831273" y="720436"/>
                </a:cubicBezTo>
                <a:cubicBezTo>
                  <a:pt x="855878" y="728638"/>
                  <a:pt x="904331" y="745971"/>
                  <a:pt x="928254" y="748146"/>
                </a:cubicBezTo>
                <a:cubicBezTo>
                  <a:pt x="960449" y="751073"/>
                  <a:pt x="992909" y="748146"/>
                  <a:pt x="1025236" y="748146"/>
                </a:cubicBezTo>
              </a:path>
            </a:pathLst>
          </a:custGeom>
          <a:ln w="57150">
            <a:tailEnd type="triangle"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7 Forma libre"/>
          <p:cNvSpPr/>
          <p:nvPr/>
        </p:nvSpPr>
        <p:spPr>
          <a:xfrm>
            <a:off x="3563888" y="4437112"/>
            <a:ext cx="1025236" cy="751073"/>
          </a:xfrm>
          <a:custGeom>
            <a:avLst/>
            <a:gdLst>
              <a:gd name="connsiteX0" fmla="*/ 0 w 1025236"/>
              <a:gd name="connsiteY0" fmla="*/ 0 h 751073"/>
              <a:gd name="connsiteX1" fmla="*/ 41563 w 1025236"/>
              <a:gd name="connsiteY1" fmla="*/ 138546 h 751073"/>
              <a:gd name="connsiteX2" fmla="*/ 69273 w 1025236"/>
              <a:gd name="connsiteY2" fmla="*/ 166255 h 751073"/>
              <a:gd name="connsiteX3" fmla="*/ 124691 w 1025236"/>
              <a:gd name="connsiteY3" fmla="*/ 249382 h 751073"/>
              <a:gd name="connsiteX4" fmla="*/ 152400 w 1025236"/>
              <a:gd name="connsiteY4" fmla="*/ 290946 h 751073"/>
              <a:gd name="connsiteX5" fmla="*/ 221673 w 1025236"/>
              <a:gd name="connsiteY5" fmla="*/ 360218 h 751073"/>
              <a:gd name="connsiteX6" fmla="*/ 318654 w 1025236"/>
              <a:gd name="connsiteY6" fmla="*/ 457200 h 751073"/>
              <a:gd name="connsiteX7" fmla="*/ 387927 w 1025236"/>
              <a:gd name="connsiteY7" fmla="*/ 512618 h 751073"/>
              <a:gd name="connsiteX8" fmla="*/ 471054 w 1025236"/>
              <a:gd name="connsiteY8" fmla="*/ 568036 h 751073"/>
              <a:gd name="connsiteX9" fmla="*/ 512618 w 1025236"/>
              <a:gd name="connsiteY9" fmla="*/ 595746 h 751073"/>
              <a:gd name="connsiteX10" fmla="*/ 554182 w 1025236"/>
              <a:gd name="connsiteY10" fmla="*/ 609600 h 751073"/>
              <a:gd name="connsiteX11" fmla="*/ 609600 w 1025236"/>
              <a:gd name="connsiteY11" fmla="*/ 637309 h 751073"/>
              <a:gd name="connsiteX12" fmla="*/ 665018 w 1025236"/>
              <a:gd name="connsiteY12" fmla="*/ 651164 h 751073"/>
              <a:gd name="connsiteX13" fmla="*/ 706582 w 1025236"/>
              <a:gd name="connsiteY13" fmla="*/ 665018 h 751073"/>
              <a:gd name="connsiteX14" fmla="*/ 831273 w 1025236"/>
              <a:gd name="connsiteY14" fmla="*/ 720436 h 751073"/>
              <a:gd name="connsiteX15" fmla="*/ 928254 w 1025236"/>
              <a:gd name="connsiteY15" fmla="*/ 748146 h 751073"/>
              <a:gd name="connsiteX16" fmla="*/ 1025236 w 1025236"/>
              <a:gd name="connsiteY16" fmla="*/ 748146 h 751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25236" h="751073">
                <a:moveTo>
                  <a:pt x="0" y="0"/>
                </a:moveTo>
                <a:cubicBezTo>
                  <a:pt x="6279" y="25116"/>
                  <a:pt x="30319" y="127302"/>
                  <a:pt x="41563" y="138546"/>
                </a:cubicBezTo>
                <a:lnTo>
                  <a:pt x="69273" y="166255"/>
                </a:lnTo>
                <a:cubicBezTo>
                  <a:pt x="93620" y="239298"/>
                  <a:pt x="67035" y="180195"/>
                  <a:pt x="124691" y="249382"/>
                </a:cubicBezTo>
                <a:cubicBezTo>
                  <a:pt x="135351" y="262174"/>
                  <a:pt x="141435" y="278415"/>
                  <a:pt x="152400" y="290946"/>
                </a:cubicBezTo>
                <a:cubicBezTo>
                  <a:pt x="173904" y="315522"/>
                  <a:pt x="203559" y="333047"/>
                  <a:pt x="221673" y="360218"/>
                </a:cubicBezTo>
                <a:cubicBezTo>
                  <a:pt x="285192" y="455497"/>
                  <a:pt x="245498" y="432815"/>
                  <a:pt x="318654" y="457200"/>
                </a:cubicBezTo>
                <a:cubicBezTo>
                  <a:pt x="369853" y="533999"/>
                  <a:pt x="317069" y="473253"/>
                  <a:pt x="387927" y="512618"/>
                </a:cubicBezTo>
                <a:cubicBezTo>
                  <a:pt x="417038" y="528791"/>
                  <a:pt x="443345" y="549563"/>
                  <a:pt x="471054" y="568036"/>
                </a:cubicBezTo>
                <a:cubicBezTo>
                  <a:pt x="484909" y="577273"/>
                  <a:pt x="496821" y="590481"/>
                  <a:pt x="512618" y="595746"/>
                </a:cubicBezTo>
                <a:cubicBezTo>
                  <a:pt x="526473" y="600364"/>
                  <a:pt x="540759" y="603847"/>
                  <a:pt x="554182" y="609600"/>
                </a:cubicBezTo>
                <a:cubicBezTo>
                  <a:pt x="573165" y="617736"/>
                  <a:pt x="590262" y="630057"/>
                  <a:pt x="609600" y="637309"/>
                </a:cubicBezTo>
                <a:cubicBezTo>
                  <a:pt x="627429" y="643995"/>
                  <a:pt x="646709" y="645933"/>
                  <a:pt x="665018" y="651164"/>
                </a:cubicBezTo>
                <a:cubicBezTo>
                  <a:pt x="679060" y="655176"/>
                  <a:pt x="692727" y="660400"/>
                  <a:pt x="706582" y="665018"/>
                </a:cubicBezTo>
                <a:cubicBezTo>
                  <a:pt x="772449" y="708930"/>
                  <a:pt x="732347" y="687460"/>
                  <a:pt x="831273" y="720436"/>
                </a:cubicBezTo>
                <a:cubicBezTo>
                  <a:pt x="855878" y="728638"/>
                  <a:pt x="904331" y="745971"/>
                  <a:pt x="928254" y="748146"/>
                </a:cubicBezTo>
                <a:cubicBezTo>
                  <a:pt x="960449" y="751073"/>
                  <a:pt x="992909" y="748146"/>
                  <a:pt x="1025236" y="748146"/>
                </a:cubicBezTo>
              </a:path>
            </a:pathLst>
          </a:custGeom>
          <a:ln w="57150">
            <a:tailEnd type="triangle"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898</Words>
  <Application>Microsoft Office PowerPoint</Application>
  <PresentationFormat>Presentación en pantalla (4:3)</PresentationFormat>
  <Paragraphs>88</Paragraphs>
  <Slides>20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6" baseType="lpstr">
      <vt:lpstr>AR CENA</vt:lpstr>
      <vt:lpstr>Arial</vt:lpstr>
      <vt:lpstr>Berlin Sans FB</vt:lpstr>
      <vt:lpstr>Calibri</vt:lpstr>
      <vt:lpstr>Wingdings</vt:lpstr>
      <vt:lpstr>Tema de Office</vt:lpstr>
      <vt:lpstr>Presentación de PowerPoint</vt:lpstr>
      <vt:lpstr>Presentación de PowerPoint</vt:lpstr>
      <vt:lpstr>Presentación de PowerPoint</vt:lpstr>
      <vt:lpstr>2.5. Ordenar datos.</vt:lpstr>
      <vt:lpstr>2.5. Ordenar datos.</vt:lpstr>
      <vt:lpstr>2.6. Inmovilizar títulos.</vt:lpstr>
      <vt:lpstr>2.6. Inmovilizar títulos.</vt:lpstr>
      <vt:lpstr>2.6.1 Movilizar títulos.</vt:lpstr>
      <vt:lpstr>2.7. Protección de datos</vt:lpstr>
      <vt:lpstr>2.7. Protección de datos</vt:lpstr>
      <vt:lpstr>2.7. Protección de datos</vt:lpstr>
      <vt:lpstr>2.8. Agregar comentario</vt:lpstr>
      <vt:lpstr>2.8. Agregar comentario</vt:lpstr>
      <vt:lpstr>2.8. Agregar comentario</vt:lpstr>
      <vt:lpstr>2.8. Agregar comentario</vt:lpstr>
      <vt:lpstr>2.9. Validar datos</vt:lpstr>
      <vt:lpstr>2.9. Validar datos</vt:lpstr>
      <vt:lpstr>2.9. Validar datos</vt:lpstr>
      <vt:lpstr>2.9. Validar datos</vt:lpstr>
      <vt:lpstr>BIBLIOGRAFIA  (Referencias)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VINCULACION</dc:creator>
  <cp:lastModifiedBy>ANGEL SAUCEDO A</cp:lastModifiedBy>
  <cp:revision>2</cp:revision>
  <dcterms:modified xsi:type="dcterms:W3CDTF">2015-11-04T21:13:15Z</dcterms:modified>
</cp:coreProperties>
</file>